
<file path=[Content_Types].xml><?xml version="1.0" encoding="utf-8"?>
<Types xmlns="http://schemas.openxmlformats.org/package/2006/content-types">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1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1pPr>
    <a:lvl2pPr marL="0" marR="0" indent="4572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2pPr>
    <a:lvl3pPr marL="0" marR="0" indent="9144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3pPr>
    <a:lvl4pPr marL="0" marR="0" indent="13716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4pPr>
    <a:lvl5pPr marL="0" marR="0" indent="18288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5pPr>
    <a:lvl6pPr marL="0" marR="0" indent="22860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6pPr>
    <a:lvl7pPr marL="0" marR="0" indent="27432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7pPr>
    <a:lvl8pPr marL="0" marR="0" indent="32004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8pPr>
    <a:lvl9pPr marL="0" marR="0" indent="36576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430400"/>
        </a:fontRef>
        <a:srgbClr val="430400"/>
      </a:tcTxStyle>
      <a:tcStyle>
        <a:tcBdr>
          <a:left>
            <a:ln w="28575"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firstCol>
    <a:lastRow>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28575"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lastRow>
    <a:firstRow>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28575"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firstRow>
  </a:tblStyle>
  <a:tblStyle styleId="{D51ADE6A-740E-44AE-83CC-AE7238B6C88D}" styleName="">
    <a:tblBg/>
    <a:wholeTbl>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430400"/>
        </a:fontRef>
        <a:srgbClr val="430400"/>
      </a:tcTxStyle>
      <a:tcStyle>
        <a:tcBdr>
          <a:left>
            <a:ln w="28575"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firstCol>
    <a:lastRow>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12700" cap="flat">
              <a:solidFill>
                <a:srgbClr val="430400"/>
              </a:solidFill>
              <a:prstDash val="solid"/>
              <a:miter lim="400000"/>
            </a:ln>
          </a:top>
          <a:bottom>
            <a:ln w="28575"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lastRow>
    <a:firstRow>
      <a:tcTxStyle b="off" i="off">
        <a:fontRef idx="minor">
          <a:srgbClr val="430400"/>
        </a:fontRef>
        <a:srgbClr val="430400"/>
      </a:tcTxStyle>
      <a:tcStyle>
        <a:tcBdr>
          <a:left>
            <a:ln w="12700" cap="flat">
              <a:solidFill>
                <a:srgbClr val="430400"/>
              </a:solidFill>
              <a:prstDash val="solid"/>
              <a:miter lim="400000"/>
            </a:ln>
          </a:left>
          <a:right>
            <a:ln w="12700" cap="flat">
              <a:solidFill>
                <a:srgbClr val="430400"/>
              </a:solidFill>
              <a:prstDash val="solid"/>
              <a:miter lim="400000"/>
            </a:ln>
          </a:right>
          <a:top>
            <a:ln w="28575" cap="flat">
              <a:solidFill>
                <a:srgbClr val="430400"/>
              </a:solidFill>
              <a:prstDash val="solid"/>
              <a:miter lim="400000"/>
            </a:ln>
          </a:top>
          <a:bottom>
            <a:ln w="12700" cap="flat">
              <a:solidFill>
                <a:srgbClr val="430400"/>
              </a:solidFill>
              <a:prstDash val="solid"/>
              <a:miter lim="400000"/>
            </a:ln>
          </a:bottom>
          <a:insideH>
            <a:ln w="12700" cap="flat">
              <a:solidFill>
                <a:srgbClr val="430400"/>
              </a:solidFill>
              <a:prstDash val="solid"/>
              <a:miter lim="400000"/>
            </a:ln>
          </a:insideH>
          <a:insideV>
            <a:ln w="12700" cap="flat">
              <a:solidFill>
                <a:srgbClr val="430400"/>
              </a:solidFill>
              <a:prstDash val="solid"/>
              <a:miter lim="400000"/>
            </a:ln>
          </a:insideV>
        </a:tcBdr>
        <a:fill>
          <a:solidFill>
            <a:srgbClr val="000000">
              <a:alpha val="25000"/>
            </a:srgbClr>
          </a:solidFill>
        </a:fill>
      </a:tcStyle>
    </a:firstRow>
  </a:tblStyle>
  <a:tblStyle styleId="{4A9BC294-FFE2-49D5-8D69-9E1BD2C41BD5}"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6CBB8FF1-D9AA-43F3-AF6F-95CC898621D3}" styleName="">
    <a:tblBg/>
    <a:wholeTb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a:tcStyle>
        <a:tcBdr/>
        <a:fill>
          <a:solidFill>
            <a:srgbClr val="8C8D8F">
              <a:alpha val="30000"/>
            </a:srgbClr>
          </a:solidFill>
        </a:fill>
      </a:tcStyle>
    </a:band2H>
    <a:firstCo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Col>
    <a:la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lastRow>
    <a:fir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17"/>
    <p:restoredTop sz="92539"/>
  </p:normalViewPr>
  <p:slideViewPr>
    <p:cSldViewPr snapToGrid="0">
      <p:cViewPr varScale="1">
        <p:scale>
          <a:sx n="157" d="100"/>
          <a:sy n="157" d="100"/>
        </p:scale>
        <p:origin x="176"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6" name="Shape 296"/>
          <p:cNvSpPr>
            <a:spLocks noGrp="1" noRot="1" noChangeAspect="1"/>
          </p:cNvSpPr>
          <p:nvPr>
            <p:ph type="sldImg"/>
          </p:nvPr>
        </p:nvSpPr>
        <p:spPr>
          <a:xfrm>
            <a:off x="1143000" y="685800"/>
            <a:ext cx="4572000" cy="3429000"/>
          </a:xfrm>
          <a:prstGeom prst="rect">
            <a:avLst/>
          </a:prstGeom>
        </p:spPr>
        <p:txBody>
          <a:bodyPr/>
          <a:lstStyle/>
          <a:p>
            <a:endParaRPr/>
          </a:p>
        </p:txBody>
      </p:sp>
      <p:sp>
        <p:nvSpPr>
          <p:cNvPr id="297" name="Shape 29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06400" latinLnBrk="0">
      <a:defRPr sz="1400">
        <a:latin typeface="Lucida Grande"/>
        <a:ea typeface="Lucida Grande"/>
        <a:cs typeface="Lucida Grande"/>
        <a:sym typeface="Lucida Grande"/>
      </a:defRPr>
    </a:lvl1pPr>
    <a:lvl2pPr indent="457200" defTabSz="406400" latinLnBrk="0">
      <a:defRPr sz="1400">
        <a:latin typeface="Lucida Grande"/>
        <a:ea typeface="Lucida Grande"/>
        <a:cs typeface="Lucida Grande"/>
        <a:sym typeface="Lucida Grande"/>
      </a:defRPr>
    </a:lvl2pPr>
    <a:lvl3pPr indent="914400" defTabSz="406400" latinLnBrk="0">
      <a:defRPr sz="1400">
        <a:latin typeface="Lucida Grande"/>
        <a:ea typeface="Lucida Grande"/>
        <a:cs typeface="Lucida Grande"/>
        <a:sym typeface="Lucida Grande"/>
      </a:defRPr>
    </a:lvl3pPr>
    <a:lvl4pPr indent="1371600" defTabSz="406400" latinLnBrk="0">
      <a:defRPr sz="1400">
        <a:latin typeface="Lucida Grande"/>
        <a:ea typeface="Lucida Grande"/>
        <a:cs typeface="Lucida Grande"/>
        <a:sym typeface="Lucida Grande"/>
      </a:defRPr>
    </a:lvl4pPr>
    <a:lvl5pPr indent="1828800" defTabSz="406400" latinLnBrk="0">
      <a:defRPr sz="1400">
        <a:latin typeface="Lucida Grande"/>
        <a:ea typeface="Lucida Grande"/>
        <a:cs typeface="Lucida Grande"/>
        <a:sym typeface="Lucida Grande"/>
      </a:defRPr>
    </a:lvl5pPr>
    <a:lvl6pPr indent="2286000" defTabSz="406400" latinLnBrk="0">
      <a:defRPr sz="1400">
        <a:latin typeface="Lucida Grande"/>
        <a:ea typeface="Lucida Grande"/>
        <a:cs typeface="Lucida Grande"/>
        <a:sym typeface="Lucida Grande"/>
      </a:defRPr>
    </a:lvl6pPr>
    <a:lvl7pPr indent="2743200" defTabSz="406400" latinLnBrk="0">
      <a:defRPr sz="1400">
        <a:latin typeface="Lucida Grande"/>
        <a:ea typeface="Lucida Grande"/>
        <a:cs typeface="Lucida Grande"/>
        <a:sym typeface="Lucida Grande"/>
      </a:defRPr>
    </a:lvl7pPr>
    <a:lvl8pPr indent="3200400" defTabSz="406400" latinLnBrk="0">
      <a:defRPr sz="1400">
        <a:latin typeface="Lucida Grande"/>
        <a:ea typeface="Lucida Grande"/>
        <a:cs typeface="Lucida Grande"/>
        <a:sym typeface="Lucida Grande"/>
      </a:defRPr>
    </a:lvl8pPr>
    <a:lvl9pPr indent="3657600" defTabSz="406400" latinLnBrk="0">
      <a:defRPr sz="14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Fun Clip">
    <p:spTree>
      <p:nvGrpSpPr>
        <p:cNvPr id="1" name=""/>
        <p:cNvGrpSpPr/>
        <p:nvPr/>
      </p:nvGrpSpPr>
      <p:grpSpPr>
        <a:xfrm>
          <a:off x="0" y="0"/>
          <a:ext cx="0" cy="0"/>
          <a:chOff x="0" y="0"/>
          <a:chExt cx="0" cy="0"/>
        </a:xfrm>
      </p:grpSpPr>
      <p:sp>
        <p:nvSpPr>
          <p:cNvPr id="12" name="Title Text"/>
          <p:cNvSpPr txBox="1">
            <a:spLocks noGrp="1"/>
          </p:cNvSpPr>
          <p:nvPr>
            <p:ph type="title"/>
          </p:nvPr>
        </p:nvSpPr>
        <p:spPr>
          <a:prstGeom prst="rect">
            <a:avLst/>
          </a:prstGeom>
        </p:spPr>
        <p:txBody>
          <a:bodyPr/>
          <a:lstStyle/>
          <a:p>
            <a:r>
              <a:t>Title Text</a:t>
            </a:r>
          </a:p>
        </p:txBody>
      </p:sp>
      <p:sp>
        <p:nvSpPr>
          <p:cNvPr id="13" name="Body Level One…"/>
          <p:cNvSpPr txBox="1">
            <a:spLocks noGrp="1"/>
          </p:cNvSpPr>
          <p:nvPr>
            <p:ph type="body" idx="1"/>
          </p:nvPr>
        </p:nvSpPr>
        <p:spPr>
          <a:prstGeom prst="rect">
            <a:avLst/>
          </a:prstGeom>
        </p:spPr>
        <p:txBody>
          <a:bodyPr/>
          <a:lstStyle>
            <a:lvl1pPr>
              <a:buBlip>
                <a:blip r:embed="rId2"/>
              </a:buBlip>
            </a:lvl1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pic>
        <p:nvPicPr>
          <p:cNvPr id="21"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22" name="Title Text"/>
          <p:cNvSpPr txBox="1">
            <a:spLocks noGrp="1"/>
          </p:cNvSpPr>
          <p:nvPr>
            <p:ph type="title"/>
          </p:nvPr>
        </p:nvSpPr>
        <p:spPr>
          <a:xfrm>
            <a:off x="685800" y="1676400"/>
            <a:ext cx="7772400" cy="1752600"/>
          </a:xfrm>
          <a:prstGeom prst="rect">
            <a:avLst/>
          </a:prstGeom>
        </p:spPr>
        <p:txBody>
          <a:bodyPr/>
          <a:lstStyle/>
          <a:p>
            <a:r>
              <a:t>Title Text</a:t>
            </a:r>
          </a:p>
        </p:txBody>
      </p:sp>
      <p:sp>
        <p:nvSpPr>
          <p:cNvPr id="23" name="Body Level One…"/>
          <p:cNvSpPr txBox="1">
            <a:spLocks noGrp="1"/>
          </p:cNvSpPr>
          <p:nvPr>
            <p:ph type="body" sz="half" idx="1"/>
          </p:nvPr>
        </p:nvSpPr>
        <p:spPr>
          <a:xfrm>
            <a:off x="1371600" y="3429000"/>
            <a:ext cx="6400800" cy="3429000"/>
          </a:xfrm>
          <a:prstGeom prst="rect">
            <a:avLst/>
          </a:prstGeom>
        </p:spPr>
        <p:txBody>
          <a:bodyPr/>
          <a:lstStyle>
            <a:lvl1pPr marL="40639" indent="0" algn="ctr">
              <a:buSzTx/>
              <a:buNone/>
            </a:lvl1pPr>
            <a:lvl2pPr marL="497840" indent="0" algn="ctr">
              <a:buSzTx/>
              <a:buNone/>
            </a:lvl2pPr>
            <a:lvl3pPr marL="955039" indent="0" algn="ctr">
              <a:buSzTx/>
              <a:buNone/>
            </a:lvl3pPr>
            <a:lvl4pPr marL="1412239" indent="0" algn="ctr">
              <a:buSzTx/>
              <a:buNone/>
            </a:lvl4pPr>
            <a:lvl5pPr marL="1869439" indent="0" algn="ctr">
              <a:buSzTx/>
              <a:buNone/>
            </a:lvl5p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31" name="Title Text"/>
          <p:cNvSpPr txBox="1">
            <a:spLocks noGrp="1"/>
          </p:cNvSpPr>
          <p:nvPr>
            <p:ph type="title"/>
          </p:nvPr>
        </p:nvSpPr>
        <p:spPr>
          <a:xfrm>
            <a:off x="685800" y="381000"/>
            <a:ext cx="7772400" cy="1600200"/>
          </a:xfrm>
          <a:prstGeom prst="rect">
            <a:avLst/>
          </a:prstGeom>
        </p:spPr>
        <p:txBody>
          <a:bodyPr/>
          <a:lstStyle>
            <a:lvl1pPr>
              <a:defRPr>
                <a:solidFill>
                  <a:srgbClr val="000000"/>
                </a:solidFill>
                <a:uFill>
                  <a:solidFill>
                    <a:srgbClr val="000000"/>
                  </a:solidFill>
                </a:uFill>
              </a:defRPr>
            </a:lvl1pPr>
          </a:lstStyle>
          <a:p>
            <a:r>
              <a:t>Title Text</a:t>
            </a:r>
          </a:p>
        </p:txBody>
      </p:sp>
      <p:sp>
        <p:nvSpPr>
          <p:cNvPr id="32" name="Body Level One…"/>
          <p:cNvSpPr txBox="1">
            <a:spLocks noGrp="1"/>
          </p:cNvSpPr>
          <p:nvPr>
            <p:ph type="body" idx="1"/>
          </p:nvPr>
        </p:nvSpPr>
        <p:spPr>
          <a:prstGeom prst="rect">
            <a:avLst/>
          </a:prstGeom>
        </p:spPr>
        <p:txBody>
          <a:bodyPr/>
          <a:lstStyle>
            <a:lvl1pPr>
              <a:buSzPct val="100000"/>
              <a:buChar char="•"/>
              <a:defRPr>
                <a:solidFill>
                  <a:srgbClr val="000000"/>
                </a:solidFill>
                <a:uFill>
                  <a:solidFill>
                    <a:srgbClr val="000000"/>
                  </a:solidFill>
                </a:uFill>
              </a:defRPr>
            </a:lvl1pPr>
            <a:lvl2pPr>
              <a:defRPr>
                <a:solidFill>
                  <a:srgbClr val="000000"/>
                </a:solidFill>
                <a:uFill>
                  <a:solidFill>
                    <a:srgbClr val="000000"/>
                  </a:solidFill>
                </a:uFill>
              </a:defRPr>
            </a:lvl2pPr>
            <a:lvl3pPr>
              <a:defRPr>
                <a:solidFill>
                  <a:srgbClr val="000000"/>
                </a:solidFill>
                <a:uFill>
                  <a:solidFill>
                    <a:srgbClr val="000000"/>
                  </a:solidFill>
                </a:uFill>
              </a:defRPr>
            </a:lvl3pPr>
            <a:lvl4pPr>
              <a:defRPr>
                <a:solidFill>
                  <a:srgbClr val="000000"/>
                </a:solidFill>
                <a:uFill>
                  <a:solidFill>
                    <a:srgbClr val="000000"/>
                  </a:solidFill>
                </a:uFill>
              </a:defRPr>
            </a:lvl4pPr>
            <a:lvl5pPr>
              <a:defRPr>
                <a:solidFill>
                  <a:srgbClr val="000000"/>
                </a:solidFill>
                <a:uFill>
                  <a:solidFill>
                    <a:srgbClr val="0000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33" name="Slide Number"/>
          <p:cNvSpPr txBox="1">
            <a:spLocks noGrp="1"/>
          </p:cNvSpPr>
          <p:nvPr>
            <p:ph type="sldNum" sz="quarter" idx="2"/>
          </p:nvPr>
        </p:nvSpPr>
        <p:spPr>
          <a:prstGeom prst="rect">
            <a:avLst/>
          </a:prstGeom>
        </p:spPr>
        <p:txBody>
          <a:bodyPr/>
          <a:lstStyle>
            <a:lvl1pPr>
              <a:defRPr>
                <a:solidFill>
                  <a:srgbClr val="000000"/>
                </a:solidFill>
                <a:uFill>
                  <a:solidFill>
                    <a:srgbClr val="000000"/>
                  </a:solidFill>
                </a:u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40" name="Title Text"/>
          <p:cNvSpPr txBox="1">
            <a:spLocks noGrp="1"/>
          </p:cNvSpPr>
          <p:nvPr>
            <p:ph type="title"/>
          </p:nvPr>
        </p:nvSpPr>
        <p:spPr>
          <a:xfrm>
            <a:off x="685800" y="1828800"/>
            <a:ext cx="7772400" cy="2057400"/>
          </a:xfrm>
          <a:prstGeom prst="rect">
            <a:avLst/>
          </a:prstGeom>
        </p:spPr>
        <p:txBody>
          <a:bodyPr/>
          <a:lstStyle>
            <a:lvl1pPr>
              <a:defRPr>
                <a:solidFill>
                  <a:srgbClr val="000000"/>
                </a:solidFill>
                <a:uFill>
                  <a:solidFill>
                    <a:srgbClr val="000000"/>
                  </a:solidFill>
                </a:uFill>
              </a:defRPr>
            </a:lvl1pPr>
          </a:lstStyle>
          <a:p>
            <a:r>
              <a:t>Title Text</a:t>
            </a:r>
          </a:p>
        </p:txBody>
      </p:sp>
      <p:sp>
        <p:nvSpPr>
          <p:cNvPr id="41" name="Body Level One…"/>
          <p:cNvSpPr txBox="1">
            <a:spLocks noGrp="1"/>
          </p:cNvSpPr>
          <p:nvPr>
            <p:ph type="body" sz="half" idx="1"/>
          </p:nvPr>
        </p:nvSpPr>
        <p:spPr>
          <a:xfrm>
            <a:off x="1371600" y="3886200"/>
            <a:ext cx="6400800" cy="2971800"/>
          </a:xfrm>
          <a:prstGeom prst="rect">
            <a:avLst/>
          </a:prstGeom>
        </p:spPr>
        <p:txBody>
          <a:bodyPr/>
          <a:lstStyle>
            <a:lvl1pPr marL="40639" indent="0" algn="ctr">
              <a:buSzTx/>
              <a:buNone/>
              <a:defRPr>
                <a:solidFill>
                  <a:srgbClr val="000000"/>
                </a:solidFill>
                <a:uFill>
                  <a:solidFill>
                    <a:srgbClr val="000000"/>
                  </a:solidFill>
                </a:uFill>
              </a:defRPr>
            </a:lvl1pPr>
            <a:lvl2pPr marL="497840" indent="0" algn="ctr">
              <a:buSzTx/>
              <a:buNone/>
              <a:defRPr>
                <a:solidFill>
                  <a:srgbClr val="000000"/>
                </a:solidFill>
                <a:uFill>
                  <a:solidFill>
                    <a:srgbClr val="000000"/>
                  </a:solidFill>
                </a:uFill>
              </a:defRPr>
            </a:lvl2pPr>
            <a:lvl3pPr marL="955039" indent="0" algn="ctr">
              <a:buSzTx/>
              <a:buNone/>
              <a:defRPr>
                <a:solidFill>
                  <a:srgbClr val="000000"/>
                </a:solidFill>
                <a:uFill>
                  <a:solidFill>
                    <a:srgbClr val="000000"/>
                  </a:solidFill>
                </a:uFill>
              </a:defRPr>
            </a:lvl3pPr>
            <a:lvl4pPr marL="1412239" indent="0" algn="ctr">
              <a:buSzTx/>
              <a:buNone/>
              <a:defRPr>
                <a:solidFill>
                  <a:srgbClr val="000000"/>
                </a:solidFill>
                <a:uFill>
                  <a:solidFill>
                    <a:srgbClr val="000000"/>
                  </a:solidFill>
                </a:uFill>
              </a:defRPr>
            </a:lvl4pPr>
            <a:lvl5pPr marL="1869439" indent="0" algn="ctr">
              <a:buSzTx/>
              <a:buNone/>
              <a:defRPr>
                <a:solidFill>
                  <a:srgbClr val="000000"/>
                </a:solidFill>
                <a:uFill>
                  <a:solidFill>
                    <a:srgbClr val="0000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lvl1pPr>
              <a:defRPr>
                <a:solidFill>
                  <a:srgbClr val="000000"/>
                </a:solidFill>
                <a:uFill>
                  <a:solidFill>
                    <a:srgbClr val="000000"/>
                  </a:solidFill>
                </a:u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49" name="Title Text"/>
          <p:cNvSpPr txBox="1">
            <a:spLocks noGrp="1"/>
          </p:cNvSpPr>
          <p:nvPr>
            <p:ph type="title"/>
          </p:nvPr>
        </p:nvSpPr>
        <p:spPr>
          <a:xfrm>
            <a:off x="889000" y="1155700"/>
            <a:ext cx="7366000" cy="2324100"/>
          </a:xfrm>
          <a:prstGeom prst="rect">
            <a:avLst/>
          </a:prstGeom>
        </p:spPr>
        <p:txBody>
          <a:bodyPr lIns="38100" tIns="38100" rIns="38100" bIns="38100" anchor="b"/>
          <a:lstStyle>
            <a:lvl1pPr marL="0" marR="0" defTabSz="406400">
              <a:defRPr sz="5600">
                <a:solidFill>
                  <a:srgbClr val="000000"/>
                </a:solidFill>
                <a:uFillTx/>
                <a:latin typeface="+mj-lt"/>
                <a:ea typeface="+mj-ea"/>
                <a:cs typeface="+mj-cs"/>
                <a:sym typeface="Gill Sans"/>
              </a:defRPr>
            </a:lvl1pPr>
          </a:lstStyle>
          <a:p>
            <a:r>
              <a:t>Title Text</a:t>
            </a:r>
          </a:p>
        </p:txBody>
      </p:sp>
      <p:sp>
        <p:nvSpPr>
          <p:cNvPr id="50" name="Body Level One…"/>
          <p:cNvSpPr txBox="1">
            <a:spLocks noGrp="1"/>
          </p:cNvSpPr>
          <p:nvPr>
            <p:ph type="body" sz="quarter" idx="1"/>
          </p:nvPr>
        </p:nvSpPr>
        <p:spPr>
          <a:xfrm>
            <a:off x="889000" y="3530600"/>
            <a:ext cx="7366000" cy="800100"/>
          </a:xfrm>
          <a:prstGeom prst="rect">
            <a:avLst/>
          </a:prstGeom>
        </p:spPr>
        <p:txBody>
          <a:bodyPr lIns="38100" tIns="38100" rIns="38100" bIns="38100"/>
          <a:lstStyle>
            <a:lvl1pPr marL="0" marR="0" indent="0" algn="ctr" defTabSz="406400">
              <a:spcBef>
                <a:spcPts val="0"/>
              </a:spcBef>
              <a:buSzTx/>
              <a:buNone/>
              <a:defRPr sz="2400">
                <a:solidFill>
                  <a:srgbClr val="000000"/>
                </a:solidFill>
                <a:uFillTx/>
                <a:latin typeface="+mj-lt"/>
                <a:ea typeface="+mj-ea"/>
                <a:cs typeface="+mj-cs"/>
                <a:sym typeface="Gill Sans"/>
              </a:defRPr>
            </a:lvl1pPr>
            <a:lvl2pPr marL="0" marR="0" indent="0" algn="ctr" defTabSz="406400">
              <a:spcBef>
                <a:spcPts val="0"/>
              </a:spcBef>
              <a:buSzTx/>
              <a:buNone/>
              <a:defRPr sz="2400">
                <a:solidFill>
                  <a:srgbClr val="000000"/>
                </a:solidFill>
                <a:uFillTx/>
                <a:latin typeface="+mj-lt"/>
                <a:ea typeface="+mj-ea"/>
                <a:cs typeface="+mj-cs"/>
                <a:sym typeface="Gill Sans"/>
              </a:defRPr>
            </a:lvl2pPr>
            <a:lvl3pPr marL="0" marR="0" indent="0" algn="ctr" defTabSz="406400">
              <a:spcBef>
                <a:spcPts val="0"/>
              </a:spcBef>
              <a:buSzTx/>
              <a:buNone/>
              <a:defRPr>
                <a:solidFill>
                  <a:srgbClr val="000000"/>
                </a:solidFill>
                <a:uFillTx/>
                <a:latin typeface="+mj-lt"/>
                <a:ea typeface="+mj-ea"/>
                <a:cs typeface="+mj-cs"/>
                <a:sym typeface="Gill Sans"/>
              </a:defRPr>
            </a:lvl3pPr>
            <a:lvl4pPr marL="0" marR="0" indent="0" algn="ctr" defTabSz="406400">
              <a:spcBef>
                <a:spcPts val="0"/>
              </a:spcBef>
              <a:buSzTx/>
              <a:buNone/>
              <a:defRPr sz="2400">
                <a:solidFill>
                  <a:srgbClr val="000000"/>
                </a:solidFill>
                <a:uFillTx/>
                <a:latin typeface="+mj-lt"/>
                <a:ea typeface="+mj-ea"/>
                <a:cs typeface="+mj-cs"/>
                <a:sym typeface="Gill Sans"/>
              </a:defRPr>
            </a:lvl4pPr>
            <a:lvl5pPr marL="0" marR="0" indent="0" algn="ctr" defTabSz="406400">
              <a:spcBef>
                <a:spcPts val="0"/>
              </a:spcBef>
              <a:buSzTx/>
              <a:buNone/>
              <a:defRPr sz="24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1"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58"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59" name="Body Level One…"/>
          <p:cNvSpPr txBox="1">
            <a:spLocks noGrp="1"/>
          </p:cNvSpPr>
          <p:nvPr>
            <p:ph type="body" idx="1"/>
          </p:nvPr>
        </p:nvSpPr>
        <p:spPr>
          <a:xfrm>
            <a:off x="889000" y="1943100"/>
            <a:ext cx="7366000" cy="4025900"/>
          </a:xfrm>
          <a:prstGeom prst="rect">
            <a:avLst/>
          </a:prstGeom>
        </p:spPr>
        <p:txBody>
          <a:bodyPr lIns="38100" tIns="38100" rIns="38100" bIns="38100" anchor="ctr"/>
          <a:lstStyle>
            <a:lvl1pPr marL="698500" marR="0" indent="-444500" defTabSz="406400">
              <a:spcBef>
                <a:spcPts val="1600"/>
              </a:spcBef>
              <a:buSzPct val="171000"/>
              <a:buChar char="•"/>
              <a:defRPr sz="2800">
                <a:solidFill>
                  <a:srgbClr val="000000"/>
                </a:solidFill>
                <a:uFillTx/>
                <a:latin typeface="+mj-lt"/>
                <a:ea typeface="+mj-ea"/>
                <a:cs typeface="+mj-cs"/>
                <a:sym typeface="Gill Sans"/>
              </a:defRPr>
            </a:lvl1pPr>
            <a:lvl2pPr marL="1041400" marR="0" indent="-444500" defTabSz="406400">
              <a:spcBef>
                <a:spcPts val="1600"/>
              </a:spcBef>
              <a:buSzPct val="171000"/>
              <a:buChar char="•"/>
              <a:defRPr>
                <a:solidFill>
                  <a:srgbClr val="000000"/>
                </a:solidFill>
                <a:uFillTx/>
                <a:latin typeface="+mj-lt"/>
                <a:ea typeface="+mj-ea"/>
                <a:cs typeface="+mj-cs"/>
                <a:sym typeface="Gill Sans"/>
              </a:defRPr>
            </a:lvl2pPr>
            <a:lvl3pPr marL="1384300" marR="0" indent="-444500" defTabSz="406400">
              <a:spcBef>
                <a:spcPts val="1600"/>
              </a:spcBef>
              <a:buSzPct val="171000"/>
              <a:defRPr sz="2800">
                <a:solidFill>
                  <a:srgbClr val="000000"/>
                </a:solidFill>
                <a:uFillTx/>
                <a:latin typeface="+mj-lt"/>
                <a:ea typeface="+mj-ea"/>
                <a:cs typeface="+mj-cs"/>
                <a:sym typeface="Gill Sans"/>
              </a:defRPr>
            </a:lvl3pPr>
            <a:lvl4pPr marL="1739900" marR="0" indent="-444500" defTabSz="406400">
              <a:spcBef>
                <a:spcPts val="1600"/>
              </a:spcBef>
              <a:buSzPct val="171000"/>
              <a:buChar char="•"/>
              <a:defRPr sz="2800">
                <a:solidFill>
                  <a:srgbClr val="000000"/>
                </a:solidFill>
                <a:uFillTx/>
                <a:latin typeface="+mj-lt"/>
                <a:ea typeface="+mj-ea"/>
                <a:cs typeface="+mj-cs"/>
                <a:sym typeface="Gill Sans"/>
              </a:defRPr>
            </a:lvl4pPr>
            <a:lvl5pPr marL="2082800" marR="0" indent="-444500" defTabSz="406400">
              <a:spcBef>
                <a:spcPts val="1600"/>
              </a:spcBef>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6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amp; Bullets - 2 Column">
    <p:spTree>
      <p:nvGrpSpPr>
        <p:cNvPr id="1" name=""/>
        <p:cNvGrpSpPr/>
        <p:nvPr/>
      </p:nvGrpSpPr>
      <p:grpSpPr>
        <a:xfrm>
          <a:off x="0" y="0"/>
          <a:ext cx="0" cy="0"/>
          <a:chOff x="0" y="0"/>
          <a:chExt cx="0" cy="0"/>
        </a:xfrm>
      </p:grpSpPr>
      <p:sp>
        <p:nvSpPr>
          <p:cNvPr id="67"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68" name="Body Level One…"/>
          <p:cNvSpPr txBox="1">
            <a:spLocks noGrp="1"/>
          </p:cNvSpPr>
          <p:nvPr>
            <p:ph type="body" idx="1"/>
          </p:nvPr>
        </p:nvSpPr>
        <p:spPr>
          <a:xfrm>
            <a:off x="889000" y="1943100"/>
            <a:ext cx="7366000" cy="4025900"/>
          </a:xfrm>
          <a:prstGeom prst="rect">
            <a:avLst/>
          </a:prstGeom>
        </p:spPr>
        <p:txBody>
          <a:bodyPr lIns="38100" tIns="38100" rIns="38100" bIns="38100" numCol="2" spcCol="368300"/>
          <a:lstStyle>
            <a:lvl1pPr marL="640422" marR="0" indent="-386422" defTabSz="406400">
              <a:spcBef>
                <a:spcPts val="2700"/>
              </a:spcBef>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SzPct val="171000"/>
              <a:defRPr sz="2000">
                <a:solidFill>
                  <a:srgbClr val="000000"/>
                </a:solidFill>
                <a:uFillTx/>
                <a:latin typeface="+mj-lt"/>
                <a:ea typeface="+mj-ea"/>
                <a:cs typeface="+mj-cs"/>
                <a:sym typeface="Gill Sans"/>
              </a:defRPr>
            </a:lvl3pPr>
            <a:lvl4pPr marL="1681822" marR="0" indent="-386422" defTabSz="406400">
              <a:spcBef>
                <a:spcPts val="2700"/>
              </a:spcBef>
              <a:buSzPct val="171000"/>
              <a:buChar char="•"/>
              <a:defRPr>
                <a:solidFill>
                  <a:srgbClr val="000000"/>
                </a:solidFill>
                <a:uFillTx/>
                <a:latin typeface="+mj-lt"/>
                <a:ea typeface="+mj-ea"/>
                <a:cs typeface="+mj-cs"/>
                <a:sym typeface="Gill Sans"/>
              </a:defRPr>
            </a:lvl4pPr>
            <a:lvl5pPr marL="2024722" marR="0" indent="-386422" defTabSz="406400">
              <a:spcBef>
                <a:spcPts val="2700"/>
              </a:spcBef>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6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76" name="Body Level One…"/>
          <p:cNvSpPr txBox="1">
            <a:spLocks noGrp="1"/>
          </p:cNvSpPr>
          <p:nvPr>
            <p:ph type="body" idx="1"/>
          </p:nvPr>
        </p:nvSpPr>
        <p:spPr>
          <a:xfrm>
            <a:off x="889000" y="889000"/>
            <a:ext cx="7366000" cy="5080000"/>
          </a:xfrm>
          <a:prstGeom prst="rect">
            <a:avLst/>
          </a:prstGeom>
        </p:spPr>
        <p:txBody>
          <a:bodyPr lIns="38100" tIns="38100" rIns="38100" bIns="38100" anchor="ctr"/>
          <a:lstStyle>
            <a:lvl1pPr marL="698500" marR="0" indent="-444500" defTabSz="406400">
              <a:spcBef>
                <a:spcPts val="3300"/>
              </a:spcBef>
              <a:buSzPct val="171000"/>
              <a:buChar char="•"/>
              <a:defRPr sz="2800">
                <a:solidFill>
                  <a:srgbClr val="000000"/>
                </a:solidFill>
                <a:uFillTx/>
                <a:latin typeface="+mj-lt"/>
                <a:ea typeface="+mj-ea"/>
                <a:cs typeface="+mj-cs"/>
                <a:sym typeface="Gill Sans"/>
              </a:defRPr>
            </a:lvl1pPr>
            <a:lvl2pPr marL="1041400" marR="0" indent="-444500" defTabSz="406400">
              <a:spcBef>
                <a:spcPts val="3300"/>
              </a:spcBef>
              <a:buSzPct val="171000"/>
              <a:buChar char="•"/>
              <a:defRPr>
                <a:solidFill>
                  <a:srgbClr val="000000"/>
                </a:solidFill>
                <a:uFillTx/>
                <a:latin typeface="+mj-lt"/>
                <a:ea typeface="+mj-ea"/>
                <a:cs typeface="+mj-cs"/>
                <a:sym typeface="Gill Sans"/>
              </a:defRPr>
            </a:lvl2pPr>
            <a:lvl3pPr marL="1384300" marR="0" indent="-444500" defTabSz="406400">
              <a:spcBef>
                <a:spcPts val="3300"/>
              </a:spcBef>
              <a:buSzPct val="171000"/>
              <a:defRPr sz="2800">
                <a:solidFill>
                  <a:srgbClr val="000000"/>
                </a:solidFill>
                <a:uFillTx/>
                <a:latin typeface="+mj-lt"/>
                <a:ea typeface="+mj-ea"/>
                <a:cs typeface="+mj-cs"/>
                <a:sym typeface="Gill Sans"/>
              </a:defRPr>
            </a:lvl3pPr>
            <a:lvl4pPr marL="1739900" marR="0" indent="-444500" defTabSz="406400">
              <a:spcBef>
                <a:spcPts val="3300"/>
              </a:spcBef>
              <a:buSzPct val="171000"/>
              <a:buChar char="•"/>
              <a:defRPr sz="2800">
                <a:solidFill>
                  <a:srgbClr val="000000"/>
                </a:solidFill>
                <a:uFillTx/>
                <a:latin typeface="+mj-lt"/>
                <a:ea typeface="+mj-ea"/>
                <a:cs typeface="+mj-cs"/>
                <a:sym typeface="Gill Sans"/>
              </a:defRPr>
            </a:lvl4pPr>
            <a:lvl5pPr marL="2082800" marR="0" indent="-444500" defTabSz="406400">
              <a:spcBef>
                <a:spcPts val="3300"/>
              </a:spcBef>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8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91"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9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99" name="Title Text"/>
          <p:cNvSpPr txBox="1">
            <a:spLocks noGrp="1"/>
          </p:cNvSpPr>
          <p:nvPr>
            <p:ph type="title"/>
          </p:nvPr>
        </p:nvSpPr>
        <p:spPr>
          <a:xfrm>
            <a:off x="889000" y="2095500"/>
            <a:ext cx="7366000" cy="26797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0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107" name="Image"/>
          <p:cNvSpPr>
            <a:spLocks noGrp="1"/>
          </p:cNvSpPr>
          <p:nvPr>
            <p:ph type="pic" sz="half" idx="21"/>
          </p:nvPr>
        </p:nvSpPr>
        <p:spPr>
          <a:xfrm>
            <a:off x="1778000" y="1282700"/>
            <a:ext cx="5600700" cy="3474395"/>
          </a:xfrm>
          <a:prstGeom prst="rect">
            <a:avLst/>
          </a:prstGeom>
        </p:spPr>
        <p:txBody>
          <a:bodyPr lIns="91439" tIns="45719" rIns="91439" bIns="45719"/>
          <a:lstStyle/>
          <a:p>
            <a:endParaRPr/>
          </a:p>
        </p:txBody>
      </p:sp>
      <p:sp>
        <p:nvSpPr>
          <p:cNvPr id="108"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0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Horizontal Reflection">
    <p:spTree>
      <p:nvGrpSpPr>
        <p:cNvPr id="1" name=""/>
        <p:cNvGrpSpPr/>
        <p:nvPr/>
      </p:nvGrpSpPr>
      <p:grpSpPr>
        <a:xfrm>
          <a:off x="0" y="0"/>
          <a:ext cx="0" cy="0"/>
          <a:chOff x="0" y="0"/>
          <a:chExt cx="0" cy="0"/>
        </a:xfrm>
      </p:grpSpPr>
      <p:sp>
        <p:nvSpPr>
          <p:cNvPr id="116" name="Image"/>
          <p:cNvSpPr>
            <a:spLocks noGrp="1"/>
          </p:cNvSpPr>
          <p:nvPr>
            <p:ph type="pic" sz="half" idx="21"/>
          </p:nvPr>
        </p:nvSpPr>
        <p:spPr>
          <a:xfrm>
            <a:off x="1778000" y="1282700"/>
            <a:ext cx="5600700" cy="3474395"/>
          </a:xfrm>
          <a:prstGeom prst="rect">
            <a:avLst/>
          </a:prstGeom>
          <a:ln w="25400"/>
          <a:effectLst>
            <a:reflection stA="50000" endPos="40000" dir="5400000" sy="-100000" algn="bl" rotWithShape="0"/>
          </a:effectLst>
        </p:spPr>
        <p:txBody>
          <a:bodyPr lIns="91439" tIns="45719" rIns="91439" bIns="45719"/>
          <a:lstStyle/>
          <a:p>
            <a:endParaRPr/>
          </a:p>
        </p:txBody>
      </p:sp>
      <p:sp>
        <p:nvSpPr>
          <p:cNvPr id="117"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1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125" name="Image"/>
          <p:cNvSpPr>
            <a:spLocks noGrp="1"/>
          </p:cNvSpPr>
          <p:nvPr>
            <p:ph type="pic" sz="half" idx="21"/>
          </p:nvPr>
        </p:nvSpPr>
        <p:spPr>
          <a:xfrm>
            <a:off x="4876800" y="927100"/>
            <a:ext cx="3225800" cy="4841869"/>
          </a:xfrm>
          <a:prstGeom prst="rect">
            <a:avLst/>
          </a:prstGeom>
        </p:spPr>
        <p:txBody>
          <a:bodyPr lIns="91439" tIns="45719" rIns="91439" bIns="45719"/>
          <a:lstStyle/>
          <a:p>
            <a:endParaRPr/>
          </a:p>
        </p:txBody>
      </p:sp>
      <p:sp>
        <p:nvSpPr>
          <p:cNvPr id="126" name="Title Text"/>
          <p:cNvSpPr txBox="1">
            <a:spLocks noGrp="1"/>
          </p:cNvSpPr>
          <p:nvPr>
            <p:ph type="title"/>
          </p:nvPr>
        </p:nvSpPr>
        <p:spPr>
          <a:xfrm>
            <a:off x="444500" y="990600"/>
            <a:ext cx="4127500" cy="2324100"/>
          </a:xfrm>
          <a:prstGeom prst="rect">
            <a:avLst/>
          </a:prstGeom>
        </p:spPr>
        <p:txBody>
          <a:bodyPr lIns="38100" tIns="38100" rIns="38100" bIns="38100" anchor="b"/>
          <a:lstStyle>
            <a:lvl1pPr marL="0" marR="0" defTabSz="406400">
              <a:defRPr sz="4800">
                <a:solidFill>
                  <a:srgbClr val="000000"/>
                </a:solidFill>
                <a:uFillTx/>
                <a:latin typeface="+mj-lt"/>
                <a:ea typeface="+mj-ea"/>
                <a:cs typeface="+mj-cs"/>
                <a:sym typeface="Gill Sans"/>
              </a:defRPr>
            </a:lvl1pPr>
          </a:lstStyle>
          <a:p>
            <a:r>
              <a:t>Title Text</a:t>
            </a:r>
          </a:p>
        </p:txBody>
      </p:sp>
      <p:sp>
        <p:nvSpPr>
          <p:cNvPr id="127" name="Body Level One…"/>
          <p:cNvSpPr txBox="1">
            <a:spLocks noGrp="1"/>
          </p:cNvSpPr>
          <p:nvPr>
            <p:ph type="body" sz="quarter" idx="1"/>
          </p:nvPr>
        </p:nvSpPr>
        <p:spPr>
          <a:xfrm>
            <a:off x="444500" y="3378200"/>
            <a:ext cx="4127500" cy="2324100"/>
          </a:xfrm>
          <a:prstGeom prst="rect">
            <a:avLst/>
          </a:prstGeom>
        </p:spPr>
        <p:txBody>
          <a:bodyPr lIns="38100" tIns="38100" rIns="38100" bIns="38100"/>
          <a:lstStyle>
            <a:lvl1pPr marL="0" marR="0" indent="0" algn="ctr" defTabSz="406400">
              <a:spcBef>
                <a:spcPts val="0"/>
              </a:spcBef>
              <a:buSzTx/>
              <a:buNone/>
              <a:defRPr sz="2200">
                <a:solidFill>
                  <a:srgbClr val="000000"/>
                </a:solidFill>
                <a:uFillTx/>
                <a:latin typeface="+mj-lt"/>
                <a:ea typeface="+mj-ea"/>
                <a:cs typeface="+mj-cs"/>
                <a:sym typeface="Gill Sans"/>
              </a:defRPr>
            </a:lvl1pPr>
            <a:lvl2pPr marL="0" marR="0" indent="0" algn="ctr" defTabSz="406400">
              <a:spcBef>
                <a:spcPts val="0"/>
              </a:spcBef>
              <a:buSzTx/>
              <a:buNone/>
              <a:defRPr sz="2200">
                <a:solidFill>
                  <a:srgbClr val="000000"/>
                </a:solidFill>
                <a:uFillTx/>
                <a:latin typeface="+mj-lt"/>
                <a:ea typeface="+mj-ea"/>
                <a:cs typeface="+mj-cs"/>
                <a:sym typeface="Gill Sans"/>
              </a:defRPr>
            </a:lvl2pPr>
            <a:lvl3pPr marL="0" marR="0" indent="0" algn="ctr" defTabSz="406400">
              <a:spcBef>
                <a:spcPts val="0"/>
              </a:spcBef>
              <a:buSzTx/>
              <a:buNone/>
              <a:defRPr sz="2200">
                <a:solidFill>
                  <a:srgbClr val="000000"/>
                </a:solidFill>
                <a:uFillTx/>
                <a:latin typeface="+mj-lt"/>
                <a:ea typeface="+mj-ea"/>
                <a:cs typeface="+mj-cs"/>
                <a:sym typeface="Gill Sans"/>
              </a:defRPr>
            </a:lvl3pPr>
            <a:lvl4pPr marL="0" marR="0" indent="0" algn="ctr" defTabSz="406400">
              <a:spcBef>
                <a:spcPts val="0"/>
              </a:spcBef>
              <a:buSzTx/>
              <a:buNone/>
              <a:defRPr sz="2200">
                <a:solidFill>
                  <a:srgbClr val="000000"/>
                </a:solidFill>
                <a:uFillTx/>
                <a:latin typeface="+mj-lt"/>
                <a:ea typeface="+mj-ea"/>
                <a:cs typeface="+mj-cs"/>
                <a:sym typeface="Gill Sans"/>
              </a:defRPr>
            </a:lvl4pPr>
            <a:lvl5pPr marL="0" marR="0" indent="0" algn="ctr" defTabSz="406400">
              <a:spcBef>
                <a:spcPts val="0"/>
              </a:spcBef>
              <a:buSzTx/>
              <a:buNone/>
              <a:defRPr sz="2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Photo - Vertical Reflection">
    <p:spTree>
      <p:nvGrpSpPr>
        <p:cNvPr id="1" name=""/>
        <p:cNvGrpSpPr/>
        <p:nvPr/>
      </p:nvGrpSpPr>
      <p:grpSpPr>
        <a:xfrm>
          <a:off x="0" y="0"/>
          <a:ext cx="0" cy="0"/>
          <a:chOff x="0" y="0"/>
          <a:chExt cx="0" cy="0"/>
        </a:xfrm>
      </p:grpSpPr>
      <p:sp>
        <p:nvSpPr>
          <p:cNvPr id="135" name="Image"/>
          <p:cNvSpPr>
            <a:spLocks noGrp="1"/>
          </p:cNvSpPr>
          <p:nvPr>
            <p:ph type="pic" sz="half" idx="21"/>
          </p:nvPr>
        </p:nvSpPr>
        <p:spPr>
          <a:xfrm>
            <a:off x="4876800" y="927100"/>
            <a:ext cx="3225800" cy="4841869"/>
          </a:xfrm>
          <a:prstGeom prst="rect">
            <a:avLst/>
          </a:prstGeom>
          <a:ln w="25400"/>
          <a:effectLst>
            <a:reflection stA="50000" endPos="40000" dir="5400000" sy="-100000" algn="bl" rotWithShape="0"/>
          </a:effectLst>
        </p:spPr>
        <p:txBody>
          <a:bodyPr lIns="91439" tIns="45719" rIns="91439" bIns="45719"/>
          <a:lstStyle/>
          <a:p>
            <a:endParaRPr/>
          </a:p>
        </p:txBody>
      </p:sp>
      <p:sp>
        <p:nvSpPr>
          <p:cNvPr id="136" name="Title Text"/>
          <p:cNvSpPr txBox="1">
            <a:spLocks noGrp="1"/>
          </p:cNvSpPr>
          <p:nvPr>
            <p:ph type="title"/>
          </p:nvPr>
        </p:nvSpPr>
        <p:spPr>
          <a:xfrm>
            <a:off x="444500" y="990600"/>
            <a:ext cx="4127500" cy="2324100"/>
          </a:xfrm>
          <a:prstGeom prst="rect">
            <a:avLst/>
          </a:prstGeom>
        </p:spPr>
        <p:txBody>
          <a:bodyPr lIns="38100" tIns="38100" rIns="38100" bIns="38100" anchor="b"/>
          <a:lstStyle>
            <a:lvl1pPr marL="0" marR="0" defTabSz="406400">
              <a:defRPr sz="4800">
                <a:solidFill>
                  <a:srgbClr val="000000"/>
                </a:solidFill>
                <a:uFillTx/>
                <a:latin typeface="+mj-lt"/>
                <a:ea typeface="+mj-ea"/>
                <a:cs typeface="+mj-cs"/>
                <a:sym typeface="Gill Sans"/>
              </a:defRPr>
            </a:lvl1pPr>
          </a:lstStyle>
          <a:p>
            <a:r>
              <a:t>Title Text</a:t>
            </a:r>
          </a:p>
        </p:txBody>
      </p:sp>
      <p:sp>
        <p:nvSpPr>
          <p:cNvPr id="137" name="Body Level One…"/>
          <p:cNvSpPr txBox="1">
            <a:spLocks noGrp="1"/>
          </p:cNvSpPr>
          <p:nvPr>
            <p:ph type="body" sz="quarter" idx="1"/>
          </p:nvPr>
        </p:nvSpPr>
        <p:spPr>
          <a:xfrm>
            <a:off x="444500" y="3378200"/>
            <a:ext cx="4127500" cy="2324100"/>
          </a:xfrm>
          <a:prstGeom prst="rect">
            <a:avLst/>
          </a:prstGeom>
        </p:spPr>
        <p:txBody>
          <a:bodyPr lIns="38100" tIns="38100" rIns="38100" bIns="38100"/>
          <a:lstStyle>
            <a:lvl1pPr marL="0" marR="0" indent="0" algn="ctr" defTabSz="406400">
              <a:spcBef>
                <a:spcPts val="0"/>
              </a:spcBef>
              <a:buSzTx/>
              <a:buNone/>
              <a:defRPr sz="2200">
                <a:solidFill>
                  <a:srgbClr val="000000"/>
                </a:solidFill>
                <a:uFillTx/>
                <a:latin typeface="+mj-lt"/>
                <a:ea typeface="+mj-ea"/>
                <a:cs typeface="+mj-cs"/>
                <a:sym typeface="Gill Sans"/>
              </a:defRPr>
            </a:lvl1pPr>
            <a:lvl2pPr marL="0" marR="0" indent="0" algn="ctr" defTabSz="406400">
              <a:spcBef>
                <a:spcPts val="0"/>
              </a:spcBef>
              <a:buSzTx/>
              <a:buNone/>
              <a:defRPr sz="2200">
                <a:solidFill>
                  <a:srgbClr val="000000"/>
                </a:solidFill>
                <a:uFillTx/>
                <a:latin typeface="+mj-lt"/>
                <a:ea typeface="+mj-ea"/>
                <a:cs typeface="+mj-cs"/>
                <a:sym typeface="Gill Sans"/>
              </a:defRPr>
            </a:lvl2pPr>
            <a:lvl3pPr marL="0" marR="0" indent="0" algn="ctr" defTabSz="406400">
              <a:spcBef>
                <a:spcPts val="0"/>
              </a:spcBef>
              <a:buSzTx/>
              <a:buNone/>
              <a:defRPr sz="2200">
                <a:solidFill>
                  <a:srgbClr val="000000"/>
                </a:solidFill>
                <a:uFillTx/>
                <a:latin typeface="+mj-lt"/>
                <a:ea typeface="+mj-ea"/>
                <a:cs typeface="+mj-cs"/>
                <a:sym typeface="Gill Sans"/>
              </a:defRPr>
            </a:lvl3pPr>
            <a:lvl4pPr marL="0" marR="0" indent="0" algn="ctr" defTabSz="406400">
              <a:spcBef>
                <a:spcPts val="0"/>
              </a:spcBef>
              <a:buSzTx/>
              <a:buNone/>
              <a:defRPr sz="2200">
                <a:solidFill>
                  <a:srgbClr val="000000"/>
                </a:solidFill>
                <a:uFillTx/>
                <a:latin typeface="+mj-lt"/>
                <a:ea typeface="+mj-ea"/>
                <a:cs typeface="+mj-cs"/>
                <a:sym typeface="Gill Sans"/>
              </a:defRPr>
            </a:lvl4pPr>
            <a:lvl5pPr marL="0" marR="0" indent="0" algn="ctr" defTabSz="406400">
              <a:spcBef>
                <a:spcPts val="0"/>
              </a:spcBef>
              <a:buSzTx/>
              <a:buNone/>
              <a:defRPr sz="2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145" name="Image"/>
          <p:cNvSpPr>
            <a:spLocks noGrp="1"/>
          </p:cNvSpPr>
          <p:nvPr>
            <p:ph type="pic" sz="quarter" idx="21"/>
          </p:nvPr>
        </p:nvSpPr>
        <p:spPr>
          <a:xfrm>
            <a:off x="5054600" y="1790700"/>
            <a:ext cx="2882900" cy="4327182"/>
          </a:xfrm>
          <a:prstGeom prst="rect">
            <a:avLst/>
          </a:prstGeom>
        </p:spPr>
        <p:txBody>
          <a:bodyPr lIns="91439" tIns="45719" rIns="91439" bIns="45719"/>
          <a:lstStyle/>
          <a:p>
            <a:endParaRPr/>
          </a:p>
        </p:txBody>
      </p:sp>
      <p:sp>
        <p:nvSpPr>
          <p:cNvPr id="146"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47"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SzPct val="171000"/>
              <a:defRPr sz="2000">
                <a:solidFill>
                  <a:srgbClr val="000000"/>
                </a:solidFill>
                <a:uFillTx/>
                <a:latin typeface="+mj-lt"/>
                <a:ea typeface="+mj-ea"/>
                <a:cs typeface="+mj-cs"/>
                <a:sym typeface="Gill Sans"/>
              </a:defRPr>
            </a:lvl3pPr>
            <a:lvl4pPr marL="1681822" marR="0" indent="-386422" defTabSz="406400">
              <a:spcBef>
                <a:spcPts val="2700"/>
              </a:spcBef>
              <a:buSzPct val="171000"/>
              <a:buChar char="•"/>
              <a:defRPr>
                <a:solidFill>
                  <a:srgbClr val="000000"/>
                </a:solidFill>
                <a:uFillTx/>
                <a:latin typeface="+mj-lt"/>
                <a:ea typeface="+mj-ea"/>
                <a:cs typeface="+mj-cs"/>
                <a:sym typeface="Gill Sans"/>
              </a:defRPr>
            </a:lvl4pPr>
            <a:lvl5pPr marL="2024722" marR="0" indent="-386422" defTabSz="406400">
              <a:spcBef>
                <a:spcPts val="2700"/>
              </a:spcBef>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4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amp; Bullets - Left">
    <p:spTree>
      <p:nvGrpSpPr>
        <p:cNvPr id="1" name=""/>
        <p:cNvGrpSpPr/>
        <p:nvPr/>
      </p:nvGrpSpPr>
      <p:grpSpPr>
        <a:xfrm>
          <a:off x="0" y="0"/>
          <a:ext cx="0" cy="0"/>
          <a:chOff x="0" y="0"/>
          <a:chExt cx="0" cy="0"/>
        </a:xfrm>
      </p:grpSpPr>
      <p:sp>
        <p:nvSpPr>
          <p:cNvPr id="155"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56"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SzPct val="171000"/>
              <a:defRPr sz="2000">
                <a:solidFill>
                  <a:srgbClr val="000000"/>
                </a:solidFill>
                <a:uFillTx/>
                <a:latin typeface="+mj-lt"/>
                <a:ea typeface="+mj-ea"/>
                <a:cs typeface="+mj-cs"/>
                <a:sym typeface="Gill Sans"/>
              </a:defRPr>
            </a:lvl3pPr>
            <a:lvl4pPr marL="1681822" marR="0" indent="-386422" defTabSz="406400">
              <a:spcBef>
                <a:spcPts val="2700"/>
              </a:spcBef>
              <a:buSzPct val="171000"/>
              <a:buChar char="•"/>
              <a:defRPr>
                <a:solidFill>
                  <a:srgbClr val="000000"/>
                </a:solidFill>
                <a:uFillTx/>
                <a:latin typeface="+mj-lt"/>
                <a:ea typeface="+mj-ea"/>
                <a:cs typeface="+mj-cs"/>
                <a:sym typeface="Gill Sans"/>
              </a:defRPr>
            </a:lvl4pPr>
            <a:lvl5pPr marL="2024722" marR="0" indent="-386422" defTabSz="406400">
              <a:spcBef>
                <a:spcPts val="2700"/>
              </a:spcBef>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5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mp; Bullets - Right">
    <p:spTree>
      <p:nvGrpSpPr>
        <p:cNvPr id="1" name=""/>
        <p:cNvGrpSpPr/>
        <p:nvPr/>
      </p:nvGrpSpPr>
      <p:grpSpPr>
        <a:xfrm>
          <a:off x="0" y="0"/>
          <a:ext cx="0" cy="0"/>
          <a:chOff x="0" y="0"/>
          <a:chExt cx="0" cy="0"/>
        </a:xfrm>
      </p:grpSpPr>
      <p:sp>
        <p:nvSpPr>
          <p:cNvPr id="164"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65" name="Body Level One…"/>
          <p:cNvSpPr txBox="1">
            <a:spLocks noGrp="1"/>
          </p:cNvSpPr>
          <p:nvPr>
            <p:ph type="body" sz="quarter" idx="1"/>
          </p:nvPr>
        </p:nvSpPr>
        <p:spPr>
          <a:xfrm>
            <a:off x="5461000" y="1943100"/>
            <a:ext cx="27940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SzPct val="171000"/>
              <a:defRPr sz="2000">
                <a:solidFill>
                  <a:srgbClr val="000000"/>
                </a:solidFill>
                <a:uFillTx/>
                <a:latin typeface="+mj-lt"/>
                <a:ea typeface="+mj-ea"/>
                <a:cs typeface="+mj-cs"/>
                <a:sym typeface="Gill Sans"/>
              </a:defRPr>
            </a:lvl3pPr>
            <a:lvl4pPr marL="1681822" marR="0" indent="-386422" defTabSz="406400">
              <a:spcBef>
                <a:spcPts val="2700"/>
              </a:spcBef>
              <a:buSzPct val="171000"/>
              <a:buChar char="•"/>
              <a:defRPr>
                <a:solidFill>
                  <a:srgbClr val="000000"/>
                </a:solidFill>
                <a:uFillTx/>
                <a:latin typeface="+mj-lt"/>
                <a:ea typeface="+mj-ea"/>
                <a:cs typeface="+mj-cs"/>
                <a:sym typeface="Gill Sans"/>
              </a:defRPr>
            </a:lvl4pPr>
            <a:lvl5pPr marL="2024722" marR="0" indent="-386422" defTabSz="406400">
              <a:spcBef>
                <a:spcPts val="2700"/>
              </a:spcBef>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6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amp; Subtitle">
    <p:bg>
      <p:bgPr>
        <a:solidFill>
          <a:srgbClr val="000000"/>
        </a:solidFill>
        <a:effectLst/>
      </p:bgPr>
    </p:bg>
    <p:spTree>
      <p:nvGrpSpPr>
        <p:cNvPr id="1" name=""/>
        <p:cNvGrpSpPr/>
        <p:nvPr/>
      </p:nvGrpSpPr>
      <p:grpSpPr>
        <a:xfrm>
          <a:off x="0" y="0"/>
          <a:ext cx="0" cy="0"/>
          <a:chOff x="0" y="0"/>
          <a:chExt cx="0" cy="0"/>
        </a:xfrm>
      </p:grpSpPr>
      <p:sp>
        <p:nvSpPr>
          <p:cNvPr id="173" name="Title Text"/>
          <p:cNvSpPr txBox="1">
            <a:spLocks noGrp="1"/>
          </p:cNvSpPr>
          <p:nvPr>
            <p:ph type="title"/>
          </p:nvPr>
        </p:nvSpPr>
        <p:spPr>
          <a:xfrm>
            <a:off x="889000" y="1155700"/>
            <a:ext cx="7366000" cy="2324100"/>
          </a:xfrm>
          <a:prstGeom prst="rect">
            <a:avLst/>
          </a:prstGeom>
        </p:spPr>
        <p:txBody>
          <a:bodyPr lIns="38100" tIns="38100" rIns="38100" bIns="38100" anchor="b"/>
          <a:lstStyle>
            <a:lvl1pPr marL="0" marR="0" defTabSz="406400">
              <a:defRPr sz="5600">
                <a:solidFill>
                  <a:srgbClr val="FFFFFF"/>
                </a:solidFill>
                <a:uFillTx/>
                <a:latin typeface="+mj-lt"/>
                <a:ea typeface="+mj-ea"/>
                <a:cs typeface="+mj-cs"/>
                <a:sym typeface="Gill Sans"/>
              </a:defRPr>
            </a:lvl1pPr>
          </a:lstStyle>
          <a:p>
            <a:r>
              <a:t>Title Text</a:t>
            </a:r>
          </a:p>
        </p:txBody>
      </p:sp>
      <p:sp>
        <p:nvSpPr>
          <p:cNvPr id="174" name="Body Level One…"/>
          <p:cNvSpPr txBox="1">
            <a:spLocks noGrp="1"/>
          </p:cNvSpPr>
          <p:nvPr>
            <p:ph type="body" sz="quarter" idx="1"/>
          </p:nvPr>
        </p:nvSpPr>
        <p:spPr>
          <a:xfrm>
            <a:off x="889000" y="3530600"/>
            <a:ext cx="7366000" cy="800100"/>
          </a:xfrm>
          <a:prstGeom prst="rect">
            <a:avLst/>
          </a:prstGeom>
        </p:spPr>
        <p:txBody>
          <a:bodyPr lIns="38100" tIns="38100" rIns="38100" bIns="38100"/>
          <a:lstStyle>
            <a:lvl1pPr marL="0" marR="0" indent="0" algn="ctr" defTabSz="406400">
              <a:spcBef>
                <a:spcPts val="0"/>
              </a:spcBef>
              <a:buSzTx/>
              <a:buNone/>
              <a:defRPr sz="2400">
                <a:solidFill>
                  <a:srgbClr val="FFFFFF"/>
                </a:solidFill>
                <a:uFillTx/>
                <a:latin typeface="+mj-lt"/>
                <a:ea typeface="+mj-ea"/>
                <a:cs typeface="+mj-cs"/>
                <a:sym typeface="Gill Sans"/>
              </a:defRPr>
            </a:lvl1pPr>
            <a:lvl2pPr marL="0" marR="0" indent="0" algn="ctr" defTabSz="406400">
              <a:spcBef>
                <a:spcPts val="0"/>
              </a:spcBef>
              <a:buSzTx/>
              <a:buNone/>
              <a:defRPr sz="2400">
                <a:solidFill>
                  <a:srgbClr val="FFFFFF"/>
                </a:solidFill>
                <a:uFillTx/>
                <a:latin typeface="+mj-lt"/>
                <a:ea typeface="+mj-ea"/>
                <a:cs typeface="+mj-cs"/>
                <a:sym typeface="Gill Sans"/>
              </a:defRPr>
            </a:lvl2pPr>
            <a:lvl3pPr marL="0" marR="0" indent="0" algn="ctr" defTabSz="406400">
              <a:spcBef>
                <a:spcPts val="0"/>
              </a:spcBef>
              <a:buSzTx/>
              <a:buNone/>
              <a:defRPr>
                <a:solidFill>
                  <a:srgbClr val="FFFFFF"/>
                </a:solidFill>
                <a:uFillTx/>
                <a:latin typeface="+mj-lt"/>
                <a:ea typeface="+mj-ea"/>
                <a:cs typeface="+mj-cs"/>
                <a:sym typeface="Gill Sans"/>
              </a:defRPr>
            </a:lvl3pPr>
            <a:lvl4pPr marL="0" marR="0" indent="0" algn="ctr" defTabSz="406400">
              <a:spcBef>
                <a:spcPts val="0"/>
              </a:spcBef>
              <a:buSzTx/>
              <a:buNone/>
              <a:defRPr sz="2400">
                <a:solidFill>
                  <a:srgbClr val="FFFFFF"/>
                </a:solidFill>
                <a:uFillTx/>
                <a:latin typeface="+mj-lt"/>
                <a:ea typeface="+mj-ea"/>
                <a:cs typeface="+mj-cs"/>
                <a:sym typeface="Gill Sans"/>
              </a:defRPr>
            </a:lvl4pPr>
            <a:lvl5pPr marL="0" marR="0" indent="0" algn="ctr" defTabSz="406400">
              <a:spcBef>
                <a:spcPts val="0"/>
              </a:spcBef>
              <a:buSzTx/>
              <a:buNone/>
              <a:defRPr sz="24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75"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itle &amp; Bullets">
    <p:bg>
      <p:bgPr>
        <a:solidFill>
          <a:srgbClr val="000000"/>
        </a:solidFill>
        <a:effectLst/>
      </p:bgPr>
    </p:bg>
    <p:spTree>
      <p:nvGrpSpPr>
        <p:cNvPr id="1" name=""/>
        <p:cNvGrpSpPr/>
        <p:nvPr/>
      </p:nvGrpSpPr>
      <p:grpSpPr>
        <a:xfrm>
          <a:off x="0" y="0"/>
          <a:ext cx="0" cy="0"/>
          <a:chOff x="0" y="0"/>
          <a:chExt cx="0" cy="0"/>
        </a:xfrm>
      </p:grpSpPr>
      <p:sp>
        <p:nvSpPr>
          <p:cNvPr id="182"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183" name="Body Level One…"/>
          <p:cNvSpPr txBox="1">
            <a:spLocks noGrp="1"/>
          </p:cNvSpPr>
          <p:nvPr>
            <p:ph type="body" idx="1"/>
          </p:nvPr>
        </p:nvSpPr>
        <p:spPr>
          <a:xfrm>
            <a:off x="889000" y="1943100"/>
            <a:ext cx="7366000" cy="4025900"/>
          </a:xfrm>
          <a:prstGeom prst="rect">
            <a:avLst/>
          </a:prstGeom>
        </p:spPr>
        <p:txBody>
          <a:bodyPr lIns="38100" tIns="38100" rIns="38100" bIns="38100" anchor="ctr"/>
          <a:lstStyle>
            <a:lvl1pPr marL="698500" marR="0" indent="-444500" defTabSz="406400">
              <a:spcBef>
                <a:spcPts val="1600"/>
              </a:spcBef>
              <a:buSzPct val="171000"/>
              <a:buChar char="•"/>
              <a:defRPr sz="2800">
                <a:solidFill>
                  <a:srgbClr val="FFFFFF"/>
                </a:solidFill>
                <a:uFillTx/>
                <a:latin typeface="+mj-lt"/>
                <a:ea typeface="+mj-ea"/>
                <a:cs typeface="+mj-cs"/>
                <a:sym typeface="Gill Sans"/>
              </a:defRPr>
            </a:lvl1pPr>
            <a:lvl2pPr marL="1041400" marR="0" indent="-444500" defTabSz="406400">
              <a:spcBef>
                <a:spcPts val="1600"/>
              </a:spcBef>
              <a:buSzPct val="171000"/>
              <a:buChar char="•"/>
              <a:defRPr>
                <a:solidFill>
                  <a:srgbClr val="FFFFFF"/>
                </a:solidFill>
                <a:uFillTx/>
                <a:latin typeface="+mj-lt"/>
                <a:ea typeface="+mj-ea"/>
                <a:cs typeface="+mj-cs"/>
                <a:sym typeface="Gill Sans"/>
              </a:defRPr>
            </a:lvl2pPr>
            <a:lvl3pPr marL="1384300" marR="0" indent="-444500" defTabSz="406400">
              <a:spcBef>
                <a:spcPts val="1600"/>
              </a:spcBef>
              <a:buSzPct val="171000"/>
              <a:defRPr sz="2800">
                <a:solidFill>
                  <a:srgbClr val="FFFFFF"/>
                </a:solidFill>
                <a:uFillTx/>
                <a:latin typeface="+mj-lt"/>
                <a:ea typeface="+mj-ea"/>
                <a:cs typeface="+mj-cs"/>
                <a:sym typeface="Gill Sans"/>
              </a:defRPr>
            </a:lvl3pPr>
            <a:lvl4pPr marL="1739900" marR="0" indent="-444500" defTabSz="406400">
              <a:spcBef>
                <a:spcPts val="1600"/>
              </a:spcBef>
              <a:buSzPct val="171000"/>
              <a:buChar char="•"/>
              <a:defRPr sz="2800">
                <a:solidFill>
                  <a:srgbClr val="FFFFFF"/>
                </a:solidFill>
                <a:uFillTx/>
                <a:latin typeface="+mj-lt"/>
                <a:ea typeface="+mj-ea"/>
                <a:cs typeface="+mj-cs"/>
                <a:sym typeface="Gill Sans"/>
              </a:defRPr>
            </a:lvl4pPr>
            <a:lvl5pPr marL="2082800" marR="0" indent="-444500" defTabSz="406400">
              <a:spcBef>
                <a:spcPts val="1600"/>
              </a:spcBef>
              <a:buSzPct val="171000"/>
              <a:buChar char="•"/>
              <a:defRPr sz="28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8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itle &amp; Bullets - 2 Column">
    <p:bg>
      <p:bgPr>
        <a:solidFill>
          <a:srgbClr val="000000"/>
        </a:solidFill>
        <a:effectLst/>
      </p:bgPr>
    </p:bg>
    <p:spTree>
      <p:nvGrpSpPr>
        <p:cNvPr id="1" name=""/>
        <p:cNvGrpSpPr/>
        <p:nvPr/>
      </p:nvGrpSpPr>
      <p:grpSpPr>
        <a:xfrm>
          <a:off x="0" y="0"/>
          <a:ext cx="0" cy="0"/>
          <a:chOff x="0" y="0"/>
          <a:chExt cx="0" cy="0"/>
        </a:xfrm>
      </p:grpSpPr>
      <p:sp>
        <p:nvSpPr>
          <p:cNvPr id="191"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192" name="Body Level One…"/>
          <p:cNvSpPr txBox="1">
            <a:spLocks noGrp="1"/>
          </p:cNvSpPr>
          <p:nvPr>
            <p:ph type="body" idx="1"/>
          </p:nvPr>
        </p:nvSpPr>
        <p:spPr>
          <a:xfrm>
            <a:off x="889000" y="1943100"/>
            <a:ext cx="7366000" cy="4025900"/>
          </a:xfrm>
          <a:prstGeom prst="rect">
            <a:avLst/>
          </a:prstGeom>
        </p:spPr>
        <p:txBody>
          <a:bodyPr lIns="38100" tIns="38100" rIns="38100" bIns="38100" numCol="2" spcCol="368300"/>
          <a:lstStyle>
            <a:lvl1pPr marL="640422" marR="0" indent="-386422" defTabSz="406400">
              <a:spcBef>
                <a:spcPts val="2700"/>
              </a:spcBef>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SzPct val="171000"/>
              <a:defRPr sz="2000">
                <a:solidFill>
                  <a:srgbClr val="FFFFFF"/>
                </a:solidFill>
                <a:uFillTx/>
                <a:latin typeface="+mj-lt"/>
                <a:ea typeface="+mj-ea"/>
                <a:cs typeface="+mj-cs"/>
                <a:sym typeface="Gill Sans"/>
              </a:defRPr>
            </a:lvl3pPr>
            <a:lvl4pPr marL="1681822" marR="0" indent="-386422" defTabSz="406400">
              <a:spcBef>
                <a:spcPts val="2700"/>
              </a:spcBef>
              <a:buSzPct val="171000"/>
              <a:buChar char="•"/>
              <a:defRPr>
                <a:solidFill>
                  <a:srgbClr val="FFFFFF"/>
                </a:solidFill>
                <a:uFillTx/>
                <a:latin typeface="+mj-lt"/>
                <a:ea typeface="+mj-ea"/>
                <a:cs typeface="+mj-cs"/>
                <a:sym typeface="Gill Sans"/>
              </a:defRPr>
            </a:lvl4pPr>
            <a:lvl5pPr marL="2024722" marR="0" indent="-386422" defTabSz="406400">
              <a:spcBef>
                <a:spcPts val="2700"/>
              </a:spcBef>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93"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Bullets">
    <p:bg>
      <p:bgPr>
        <a:solidFill>
          <a:srgbClr val="000000"/>
        </a:solidFill>
        <a:effectLst/>
      </p:bgPr>
    </p:bg>
    <p:spTree>
      <p:nvGrpSpPr>
        <p:cNvPr id="1" name=""/>
        <p:cNvGrpSpPr/>
        <p:nvPr/>
      </p:nvGrpSpPr>
      <p:grpSpPr>
        <a:xfrm>
          <a:off x="0" y="0"/>
          <a:ext cx="0" cy="0"/>
          <a:chOff x="0" y="0"/>
          <a:chExt cx="0" cy="0"/>
        </a:xfrm>
      </p:grpSpPr>
      <p:sp>
        <p:nvSpPr>
          <p:cNvPr id="200" name="Body Level One…"/>
          <p:cNvSpPr txBox="1">
            <a:spLocks noGrp="1"/>
          </p:cNvSpPr>
          <p:nvPr>
            <p:ph type="body" idx="1"/>
          </p:nvPr>
        </p:nvSpPr>
        <p:spPr>
          <a:xfrm>
            <a:off x="889000" y="889000"/>
            <a:ext cx="7366000" cy="5080000"/>
          </a:xfrm>
          <a:prstGeom prst="rect">
            <a:avLst/>
          </a:prstGeom>
        </p:spPr>
        <p:txBody>
          <a:bodyPr lIns="38100" tIns="38100" rIns="38100" bIns="38100" anchor="ctr"/>
          <a:lstStyle>
            <a:lvl1pPr marL="698500" marR="0" indent="-444500" defTabSz="406400">
              <a:spcBef>
                <a:spcPts val="3300"/>
              </a:spcBef>
              <a:buSzPct val="171000"/>
              <a:buChar char="•"/>
              <a:defRPr sz="2800">
                <a:solidFill>
                  <a:srgbClr val="FFFFFF"/>
                </a:solidFill>
                <a:uFillTx/>
                <a:latin typeface="+mj-lt"/>
                <a:ea typeface="+mj-ea"/>
                <a:cs typeface="+mj-cs"/>
                <a:sym typeface="Gill Sans"/>
              </a:defRPr>
            </a:lvl1pPr>
            <a:lvl2pPr marL="1041400" marR="0" indent="-444500" defTabSz="406400">
              <a:spcBef>
                <a:spcPts val="3300"/>
              </a:spcBef>
              <a:buSzPct val="171000"/>
              <a:buChar char="•"/>
              <a:defRPr>
                <a:solidFill>
                  <a:srgbClr val="FFFFFF"/>
                </a:solidFill>
                <a:uFillTx/>
                <a:latin typeface="+mj-lt"/>
                <a:ea typeface="+mj-ea"/>
                <a:cs typeface="+mj-cs"/>
                <a:sym typeface="Gill Sans"/>
              </a:defRPr>
            </a:lvl2pPr>
            <a:lvl3pPr marL="1384300" marR="0" indent="-444500" defTabSz="406400">
              <a:spcBef>
                <a:spcPts val="3300"/>
              </a:spcBef>
              <a:buSzPct val="171000"/>
              <a:defRPr sz="2800">
                <a:solidFill>
                  <a:srgbClr val="FFFFFF"/>
                </a:solidFill>
                <a:uFillTx/>
                <a:latin typeface="+mj-lt"/>
                <a:ea typeface="+mj-ea"/>
                <a:cs typeface="+mj-cs"/>
                <a:sym typeface="Gill Sans"/>
              </a:defRPr>
            </a:lvl3pPr>
            <a:lvl4pPr marL="1739900" marR="0" indent="-444500" defTabSz="406400">
              <a:spcBef>
                <a:spcPts val="3300"/>
              </a:spcBef>
              <a:buSzPct val="171000"/>
              <a:buChar char="•"/>
              <a:defRPr sz="2800">
                <a:solidFill>
                  <a:srgbClr val="FFFFFF"/>
                </a:solidFill>
                <a:uFillTx/>
                <a:latin typeface="+mj-lt"/>
                <a:ea typeface="+mj-ea"/>
                <a:cs typeface="+mj-cs"/>
                <a:sym typeface="Gill Sans"/>
              </a:defRPr>
            </a:lvl4pPr>
            <a:lvl5pPr marL="2082800" marR="0" indent="-444500" defTabSz="406400">
              <a:spcBef>
                <a:spcPts val="3300"/>
              </a:spcBef>
              <a:buSzPct val="171000"/>
              <a:buChar char="•"/>
              <a:defRPr sz="28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01"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000000"/>
        </a:solidFill>
        <a:effectLst/>
      </p:bgPr>
    </p:bg>
    <p:spTree>
      <p:nvGrpSpPr>
        <p:cNvPr id="1" name=""/>
        <p:cNvGrpSpPr/>
        <p:nvPr/>
      </p:nvGrpSpPr>
      <p:grpSpPr>
        <a:xfrm>
          <a:off x="0" y="0"/>
          <a:ext cx="0" cy="0"/>
          <a:chOff x="0" y="0"/>
          <a:chExt cx="0" cy="0"/>
        </a:xfrm>
      </p:grpSpPr>
      <p:sp>
        <p:nvSpPr>
          <p:cNvPr id="20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le - Top">
    <p:bg>
      <p:bgPr>
        <a:solidFill>
          <a:srgbClr val="000000"/>
        </a:solidFill>
        <a:effectLst/>
      </p:bgPr>
    </p:bg>
    <p:spTree>
      <p:nvGrpSpPr>
        <p:cNvPr id="1" name=""/>
        <p:cNvGrpSpPr/>
        <p:nvPr/>
      </p:nvGrpSpPr>
      <p:grpSpPr>
        <a:xfrm>
          <a:off x="0" y="0"/>
          <a:ext cx="0" cy="0"/>
          <a:chOff x="0" y="0"/>
          <a:chExt cx="0" cy="0"/>
        </a:xfrm>
      </p:grpSpPr>
      <p:sp>
        <p:nvSpPr>
          <p:cNvPr id="215"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1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 Center">
    <p:bg>
      <p:bgPr>
        <a:solidFill>
          <a:srgbClr val="000000"/>
        </a:solidFill>
        <a:effectLst/>
      </p:bgPr>
    </p:bg>
    <p:spTree>
      <p:nvGrpSpPr>
        <p:cNvPr id="1" name=""/>
        <p:cNvGrpSpPr/>
        <p:nvPr/>
      </p:nvGrpSpPr>
      <p:grpSpPr>
        <a:xfrm>
          <a:off x="0" y="0"/>
          <a:ext cx="0" cy="0"/>
          <a:chOff x="0" y="0"/>
          <a:chExt cx="0" cy="0"/>
        </a:xfrm>
      </p:grpSpPr>
      <p:sp>
        <p:nvSpPr>
          <p:cNvPr id="223" name="Title Text"/>
          <p:cNvSpPr txBox="1">
            <a:spLocks noGrp="1"/>
          </p:cNvSpPr>
          <p:nvPr>
            <p:ph type="title"/>
          </p:nvPr>
        </p:nvSpPr>
        <p:spPr>
          <a:xfrm>
            <a:off x="889000" y="2095500"/>
            <a:ext cx="7366000" cy="26797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2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Photo - Horizontal">
    <p:bg>
      <p:bgPr>
        <a:solidFill>
          <a:srgbClr val="000000"/>
        </a:solidFill>
        <a:effectLst/>
      </p:bgPr>
    </p:bg>
    <p:spTree>
      <p:nvGrpSpPr>
        <p:cNvPr id="1" name=""/>
        <p:cNvGrpSpPr/>
        <p:nvPr/>
      </p:nvGrpSpPr>
      <p:grpSpPr>
        <a:xfrm>
          <a:off x="0" y="0"/>
          <a:ext cx="0" cy="0"/>
          <a:chOff x="0" y="0"/>
          <a:chExt cx="0" cy="0"/>
        </a:xfrm>
      </p:grpSpPr>
      <p:sp>
        <p:nvSpPr>
          <p:cNvPr id="231" name="Image"/>
          <p:cNvSpPr>
            <a:spLocks noGrp="1"/>
          </p:cNvSpPr>
          <p:nvPr>
            <p:ph type="pic" sz="half" idx="21"/>
          </p:nvPr>
        </p:nvSpPr>
        <p:spPr>
          <a:xfrm>
            <a:off x="1727200" y="977900"/>
            <a:ext cx="5243616" cy="3497580"/>
          </a:xfrm>
          <a:prstGeom prst="rect">
            <a:avLst/>
          </a:prstGeom>
        </p:spPr>
        <p:txBody>
          <a:bodyPr lIns="91439" tIns="45719" rIns="91439" bIns="45719"/>
          <a:lstStyle/>
          <a:p>
            <a:endParaRPr/>
          </a:p>
        </p:txBody>
      </p:sp>
      <p:sp>
        <p:nvSpPr>
          <p:cNvPr id="232"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33"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Photo - Horizontal Reflection">
    <p:bg>
      <p:bgPr>
        <a:solidFill>
          <a:srgbClr val="000000"/>
        </a:solidFill>
        <a:effectLst/>
      </p:bgPr>
    </p:bg>
    <p:spTree>
      <p:nvGrpSpPr>
        <p:cNvPr id="1" name=""/>
        <p:cNvGrpSpPr/>
        <p:nvPr/>
      </p:nvGrpSpPr>
      <p:grpSpPr>
        <a:xfrm>
          <a:off x="0" y="0"/>
          <a:ext cx="0" cy="0"/>
          <a:chOff x="0" y="0"/>
          <a:chExt cx="0" cy="0"/>
        </a:xfrm>
      </p:grpSpPr>
      <p:sp>
        <p:nvSpPr>
          <p:cNvPr id="240" name="Image"/>
          <p:cNvSpPr>
            <a:spLocks noGrp="1"/>
          </p:cNvSpPr>
          <p:nvPr>
            <p:ph type="pic" sz="half" idx="21"/>
          </p:nvPr>
        </p:nvSpPr>
        <p:spPr>
          <a:xfrm>
            <a:off x="1727200" y="977900"/>
            <a:ext cx="5243616" cy="3497580"/>
          </a:xfrm>
          <a:prstGeom prst="rect">
            <a:avLst/>
          </a:prstGeom>
          <a:ln w="25400"/>
          <a:effectLst>
            <a:reflection stA="50000" endPos="40000" dir="5400000" sy="-100000" algn="bl" rotWithShape="0"/>
          </a:effectLst>
        </p:spPr>
        <p:txBody>
          <a:bodyPr lIns="91439" tIns="45719" rIns="91439" bIns="45719"/>
          <a:lstStyle/>
          <a:p>
            <a:endParaRPr/>
          </a:p>
        </p:txBody>
      </p:sp>
      <p:sp>
        <p:nvSpPr>
          <p:cNvPr id="241" name="Title Text"/>
          <p:cNvSpPr txBox="1">
            <a:spLocks noGrp="1"/>
          </p:cNvSpPr>
          <p:nvPr>
            <p:ph type="title"/>
          </p:nvPr>
        </p:nvSpPr>
        <p:spPr>
          <a:xfrm>
            <a:off x="889000" y="5181600"/>
            <a:ext cx="7366000" cy="1206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4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Photo - Vertical">
    <p:bg>
      <p:bgPr>
        <a:solidFill>
          <a:srgbClr val="000000"/>
        </a:solidFill>
        <a:effectLst/>
      </p:bgPr>
    </p:bg>
    <p:spTree>
      <p:nvGrpSpPr>
        <p:cNvPr id="1" name=""/>
        <p:cNvGrpSpPr/>
        <p:nvPr/>
      </p:nvGrpSpPr>
      <p:grpSpPr>
        <a:xfrm>
          <a:off x="0" y="0"/>
          <a:ext cx="0" cy="0"/>
          <a:chOff x="0" y="0"/>
          <a:chExt cx="0" cy="0"/>
        </a:xfrm>
      </p:grpSpPr>
      <p:sp>
        <p:nvSpPr>
          <p:cNvPr id="249" name="Image"/>
          <p:cNvSpPr>
            <a:spLocks noGrp="1"/>
          </p:cNvSpPr>
          <p:nvPr>
            <p:ph type="pic" sz="half" idx="21"/>
          </p:nvPr>
        </p:nvSpPr>
        <p:spPr>
          <a:xfrm>
            <a:off x="4737100" y="787400"/>
            <a:ext cx="3520440" cy="5277489"/>
          </a:xfrm>
          <a:prstGeom prst="rect">
            <a:avLst/>
          </a:prstGeom>
        </p:spPr>
        <p:txBody>
          <a:bodyPr lIns="91439" tIns="45719" rIns="91439" bIns="45719"/>
          <a:lstStyle/>
          <a:p>
            <a:endParaRPr/>
          </a:p>
        </p:txBody>
      </p:sp>
      <p:sp>
        <p:nvSpPr>
          <p:cNvPr id="250" name="Title Text"/>
          <p:cNvSpPr txBox="1">
            <a:spLocks noGrp="1"/>
          </p:cNvSpPr>
          <p:nvPr>
            <p:ph type="title"/>
          </p:nvPr>
        </p:nvSpPr>
        <p:spPr>
          <a:xfrm>
            <a:off x="444500" y="1079500"/>
            <a:ext cx="4127500" cy="2324100"/>
          </a:xfrm>
          <a:prstGeom prst="rect">
            <a:avLst/>
          </a:prstGeom>
        </p:spPr>
        <p:txBody>
          <a:bodyPr lIns="38100" tIns="38100" rIns="38100" bIns="38100" anchor="b"/>
          <a:lstStyle>
            <a:lvl1pPr marL="0" marR="0" defTabSz="406400">
              <a:defRPr sz="4800">
                <a:solidFill>
                  <a:srgbClr val="FFFFFF"/>
                </a:solidFill>
                <a:uFillTx/>
                <a:latin typeface="+mj-lt"/>
                <a:ea typeface="+mj-ea"/>
                <a:cs typeface="+mj-cs"/>
                <a:sym typeface="Gill Sans"/>
              </a:defRPr>
            </a:lvl1pPr>
          </a:lstStyle>
          <a:p>
            <a:r>
              <a:t>Title Text</a:t>
            </a:r>
          </a:p>
        </p:txBody>
      </p:sp>
      <p:sp>
        <p:nvSpPr>
          <p:cNvPr id="251" name="Body Level One…"/>
          <p:cNvSpPr txBox="1">
            <a:spLocks noGrp="1"/>
          </p:cNvSpPr>
          <p:nvPr>
            <p:ph type="body" sz="quarter" idx="1"/>
          </p:nvPr>
        </p:nvSpPr>
        <p:spPr>
          <a:xfrm>
            <a:off x="444500" y="3454400"/>
            <a:ext cx="4127500" cy="2324100"/>
          </a:xfrm>
          <a:prstGeom prst="rect">
            <a:avLst/>
          </a:prstGeom>
        </p:spPr>
        <p:txBody>
          <a:bodyPr lIns="38100" tIns="38100" rIns="38100" bIns="38100"/>
          <a:lstStyle>
            <a:lvl1pPr marL="0" marR="0" indent="0" algn="ctr" defTabSz="406400">
              <a:spcBef>
                <a:spcPts val="0"/>
              </a:spcBef>
              <a:buSzTx/>
              <a:buNone/>
              <a:defRPr sz="2200">
                <a:solidFill>
                  <a:srgbClr val="FFFFFF"/>
                </a:solidFill>
                <a:uFillTx/>
                <a:latin typeface="+mj-lt"/>
                <a:ea typeface="+mj-ea"/>
                <a:cs typeface="+mj-cs"/>
                <a:sym typeface="Gill Sans"/>
              </a:defRPr>
            </a:lvl1pPr>
            <a:lvl2pPr marL="0" marR="0" indent="0" algn="ctr" defTabSz="406400">
              <a:spcBef>
                <a:spcPts val="0"/>
              </a:spcBef>
              <a:buSzTx/>
              <a:buNone/>
              <a:defRPr sz="2200">
                <a:solidFill>
                  <a:srgbClr val="FFFFFF"/>
                </a:solidFill>
                <a:uFillTx/>
                <a:latin typeface="+mj-lt"/>
                <a:ea typeface="+mj-ea"/>
                <a:cs typeface="+mj-cs"/>
                <a:sym typeface="Gill Sans"/>
              </a:defRPr>
            </a:lvl2pPr>
            <a:lvl3pPr marL="0" marR="0" indent="0" algn="ctr" defTabSz="406400">
              <a:spcBef>
                <a:spcPts val="0"/>
              </a:spcBef>
              <a:buSzTx/>
              <a:buNone/>
              <a:defRPr sz="2200">
                <a:solidFill>
                  <a:srgbClr val="FFFFFF"/>
                </a:solidFill>
                <a:uFillTx/>
                <a:latin typeface="+mj-lt"/>
                <a:ea typeface="+mj-ea"/>
                <a:cs typeface="+mj-cs"/>
                <a:sym typeface="Gill Sans"/>
              </a:defRPr>
            </a:lvl3pPr>
            <a:lvl4pPr marL="0" marR="0" indent="0" algn="ctr" defTabSz="406400">
              <a:spcBef>
                <a:spcPts val="0"/>
              </a:spcBef>
              <a:buSzTx/>
              <a:buNone/>
              <a:defRPr sz="2200">
                <a:solidFill>
                  <a:srgbClr val="FFFFFF"/>
                </a:solidFill>
                <a:uFillTx/>
                <a:latin typeface="+mj-lt"/>
                <a:ea typeface="+mj-ea"/>
                <a:cs typeface="+mj-cs"/>
                <a:sym typeface="Gill Sans"/>
              </a:defRPr>
            </a:lvl4pPr>
            <a:lvl5pPr marL="0" marR="0" indent="0" algn="ctr" defTabSz="406400">
              <a:spcBef>
                <a:spcPts val="0"/>
              </a:spcBef>
              <a:buSzTx/>
              <a:buNone/>
              <a:defRPr sz="22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5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Photo - Vertical Reflection">
    <p:bg>
      <p:bgPr>
        <a:solidFill>
          <a:srgbClr val="000000"/>
        </a:solidFill>
        <a:effectLst/>
      </p:bgPr>
    </p:bg>
    <p:spTree>
      <p:nvGrpSpPr>
        <p:cNvPr id="1" name=""/>
        <p:cNvGrpSpPr/>
        <p:nvPr/>
      </p:nvGrpSpPr>
      <p:grpSpPr>
        <a:xfrm>
          <a:off x="0" y="0"/>
          <a:ext cx="0" cy="0"/>
          <a:chOff x="0" y="0"/>
          <a:chExt cx="0" cy="0"/>
        </a:xfrm>
      </p:grpSpPr>
      <p:sp>
        <p:nvSpPr>
          <p:cNvPr id="259" name="Image"/>
          <p:cNvSpPr>
            <a:spLocks noGrp="1"/>
          </p:cNvSpPr>
          <p:nvPr>
            <p:ph type="pic" sz="half" idx="21"/>
          </p:nvPr>
        </p:nvSpPr>
        <p:spPr>
          <a:xfrm>
            <a:off x="4927600" y="825500"/>
            <a:ext cx="3124200" cy="4683486"/>
          </a:xfrm>
          <a:prstGeom prst="rect">
            <a:avLst/>
          </a:prstGeom>
          <a:ln w="25400"/>
          <a:effectLst>
            <a:reflection stA="50000" endPos="40000" dir="5400000" sy="-100000" algn="bl" rotWithShape="0"/>
          </a:effectLst>
        </p:spPr>
        <p:txBody>
          <a:bodyPr lIns="91439" tIns="45719" rIns="91439" bIns="45719"/>
          <a:lstStyle/>
          <a:p>
            <a:endParaRPr/>
          </a:p>
        </p:txBody>
      </p:sp>
      <p:sp>
        <p:nvSpPr>
          <p:cNvPr id="260" name="Title Text"/>
          <p:cNvSpPr txBox="1">
            <a:spLocks noGrp="1"/>
          </p:cNvSpPr>
          <p:nvPr>
            <p:ph type="title"/>
          </p:nvPr>
        </p:nvSpPr>
        <p:spPr>
          <a:xfrm>
            <a:off x="444500" y="1079500"/>
            <a:ext cx="4127500" cy="2324100"/>
          </a:xfrm>
          <a:prstGeom prst="rect">
            <a:avLst/>
          </a:prstGeom>
        </p:spPr>
        <p:txBody>
          <a:bodyPr lIns="38100" tIns="38100" rIns="38100" bIns="38100" anchor="b"/>
          <a:lstStyle>
            <a:lvl1pPr marL="0" marR="0" defTabSz="406400">
              <a:defRPr sz="4800">
                <a:solidFill>
                  <a:srgbClr val="FFFFFF"/>
                </a:solidFill>
                <a:uFillTx/>
                <a:latin typeface="+mj-lt"/>
                <a:ea typeface="+mj-ea"/>
                <a:cs typeface="+mj-cs"/>
                <a:sym typeface="Gill Sans"/>
              </a:defRPr>
            </a:lvl1pPr>
          </a:lstStyle>
          <a:p>
            <a:r>
              <a:t>Title Text</a:t>
            </a:r>
          </a:p>
        </p:txBody>
      </p:sp>
      <p:sp>
        <p:nvSpPr>
          <p:cNvPr id="261" name="Body Level One…"/>
          <p:cNvSpPr txBox="1">
            <a:spLocks noGrp="1"/>
          </p:cNvSpPr>
          <p:nvPr>
            <p:ph type="body" sz="quarter" idx="1"/>
          </p:nvPr>
        </p:nvSpPr>
        <p:spPr>
          <a:xfrm>
            <a:off x="444500" y="3454400"/>
            <a:ext cx="4127500" cy="2324100"/>
          </a:xfrm>
          <a:prstGeom prst="rect">
            <a:avLst/>
          </a:prstGeom>
        </p:spPr>
        <p:txBody>
          <a:bodyPr lIns="38100" tIns="38100" rIns="38100" bIns="38100"/>
          <a:lstStyle>
            <a:lvl1pPr marL="0" marR="0" indent="0" algn="ctr" defTabSz="406400">
              <a:spcBef>
                <a:spcPts val="0"/>
              </a:spcBef>
              <a:buSzTx/>
              <a:buNone/>
              <a:defRPr sz="2200">
                <a:solidFill>
                  <a:srgbClr val="FFFFFF"/>
                </a:solidFill>
                <a:uFillTx/>
                <a:latin typeface="+mj-lt"/>
                <a:ea typeface="+mj-ea"/>
                <a:cs typeface="+mj-cs"/>
                <a:sym typeface="Gill Sans"/>
              </a:defRPr>
            </a:lvl1pPr>
            <a:lvl2pPr marL="0" marR="0" indent="0" algn="ctr" defTabSz="406400">
              <a:spcBef>
                <a:spcPts val="0"/>
              </a:spcBef>
              <a:buSzTx/>
              <a:buNone/>
              <a:defRPr sz="2200">
                <a:solidFill>
                  <a:srgbClr val="FFFFFF"/>
                </a:solidFill>
                <a:uFillTx/>
                <a:latin typeface="+mj-lt"/>
                <a:ea typeface="+mj-ea"/>
                <a:cs typeface="+mj-cs"/>
                <a:sym typeface="Gill Sans"/>
              </a:defRPr>
            </a:lvl2pPr>
            <a:lvl3pPr marL="0" marR="0" indent="0" algn="ctr" defTabSz="406400">
              <a:spcBef>
                <a:spcPts val="0"/>
              </a:spcBef>
              <a:buSzTx/>
              <a:buNone/>
              <a:defRPr sz="2200">
                <a:solidFill>
                  <a:srgbClr val="FFFFFF"/>
                </a:solidFill>
                <a:uFillTx/>
                <a:latin typeface="+mj-lt"/>
                <a:ea typeface="+mj-ea"/>
                <a:cs typeface="+mj-cs"/>
                <a:sym typeface="Gill Sans"/>
              </a:defRPr>
            </a:lvl3pPr>
            <a:lvl4pPr marL="0" marR="0" indent="0" algn="ctr" defTabSz="406400">
              <a:spcBef>
                <a:spcPts val="0"/>
              </a:spcBef>
              <a:buSzTx/>
              <a:buNone/>
              <a:defRPr sz="2200">
                <a:solidFill>
                  <a:srgbClr val="FFFFFF"/>
                </a:solidFill>
                <a:uFillTx/>
                <a:latin typeface="+mj-lt"/>
                <a:ea typeface="+mj-ea"/>
                <a:cs typeface="+mj-cs"/>
                <a:sym typeface="Gill Sans"/>
              </a:defRPr>
            </a:lvl4pPr>
            <a:lvl5pPr marL="0" marR="0" indent="0" algn="ctr" defTabSz="406400">
              <a:spcBef>
                <a:spcPts val="0"/>
              </a:spcBef>
              <a:buSzTx/>
              <a:buNone/>
              <a:defRPr sz="2200">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6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Title, Bullets &amp; Photo">
    <p:bg>
      <p:bgPr>
        <a:solidFill>
          <a:srgbClr val="000000"/>
        </a:solidFill>
        <a:effectLst/>
      </p:bgPr>
    </p:bg>
    <p:spTree>
      <p:nvGrpSpPr>
        <p:cNvPr id="1" name=""/>
        <p:cNvGrpSpPr/>
        <p:nvPr/>
      </p:nvGrpSpPr>
      <p:grpSpPr>
        <a:xfrm>
          <a:off x="0" y="0"/>
          <a:ext cx="0" cy="0"/>
          <a:chOff x="0" y="0"/>
          <a:chExt cx="0" cy="0"/>
        </a:xfrm>
      </p:grpSpPr>
      <p:sp>
        <p:nvSpPr>
          <p:cNvPr id="269" name="Image"/>
          <p:cNvSpPr>
            <a:spLocks noGrp="1"/>
          </p:cNvSpPr>
          <p:nvPr>
            <p:ph type="pic" sz="half" idx="21"/>
          </p:nvPr>
        </p:nvSpPr>
        <p:spPr>
          <a:xfrm>
            <a:off x="4978400" y="1689100"/>
            <a:ext cx="3022600" cy="4531177"/>
          </a:xfrm>
          <a:prstGeom prst="rect">
            <a:avLst/>
          </a:prstGeom>
        </p:spPr>
        <p:txBody>
          <a:bodyPr lIns="91439" tIns="45719" rIns="91439" bIns="45719"/>
          <a:lstStyle/>
          <a:p>
            <a:endParaRPr/>
          </a:p>
        </p:txBody>
      </p:sp>
      <p:sp>
        <p:nvSpPr>
          <p:cNvPr id="270"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71"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SzPct val="171000"/>
              <a:defRPr sz="2000">
                <a:solidFill>
                  <a:srgbClr val="FFFFFF"/>
                </a:solidFill>
                <a:uFillTx/>
                <a:latin typeface="+mj-lt"/>
                <a:ea typeface="+mj-ea"/>
                <a:cs typeface="+mj-cs"/>
                <a:sym typeface="Gill Sans"/>
              </a:defRPr>
            </a:lvl3pPr>
            <a:lvl4pPr marL="1681822" marR="0" indent="-386422" defTabSz="406400">
              <a:spcBef>
                <a:spcPts val="2700"/>
              </a:spcBef>
              <a:buSzPct val="171000"/>
              <a:buChar char="•"/>
              <a:defRPr>
                <a:solidFill>
                  <a:srgbClr val="FFFFFF"/>
                </a:solidFill>
                <a:uFillTx/>
                <a:latin typeface="+mj-lt"/>
                <a:ea typeface="+mj-ea"/>
                <a:cs typeface="+mj-cs"/>
                <a:sym typeface="Gill Sans"/>
              </a:defRPr>
            </a:lvl4pPr>
            <a:lvl5pPr marL="2024722" marR="0" indent="-386422" defTabSz="406400">
              <a:spcBef>
                <a:spcPts val="2700"/>
              </a:spcBef>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7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Title &amp; Bullets - Left">
    <p:bg>
      <p:bgPr>
        <a:solidFill>
          <a:srgbClr val="000000"/>
        </a:solidFill>
        <a:effectLst/>
      </p:bgPr>
    </p:bg>
    <p:spTree>
      <p:nvGrpSpPr>
        <p:cNvPr id="1" name=""/>
        <p:cNvGrpSpPr/>
        <p:nvPr/>
      </p:nvGrpSpPr>
      <p:grpSpPr>
        <a:xfrm>
          <a:off x="0" y="0"/>
          <a:ext cx="0" cy="0"/>
          <a:chOff x="0" y="0"/>
          <a:chExt cx="0" cy="0"/>
        </a:xfrm>
      </p:grpSpPr>
      <p:sp>
        <p:nvSpPr>
          <p:cNvPr id="279"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80" name="Body Level One…"/>
          <p:cNvSpPr txBox="1">
            <a:spLocks noGrp="1"/>
          </p:cNvSpPr>
          <p:nvPr>
            <p:ph type="body" sz="half" idx="1"/>
          </p:nvPr>
        </p:nvSpPr>
        <p:spPr>
          <a:xfrm>
            <a:off x="889000" y="1943100"/>
            <a:ext cx="35433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SzPct val="171000"/>
              <a:defRPr sz="2000">
                <a:solidFill>
                  <a:srgbClr val="FFFFFF"/>
                </a:solidFill>
                <a:uFillTx/>
                <a:latin typeface="+mj-lt"/>
                <a:ea typeface="+mj-ea"/>
                <a:cs typeface="+mj-cs"/>
                <a:sym typeface="Gill Sans"/>
              </a:defRPr>
            </a:lvl3pPr>
            <a:lvl4pPr marL="1681822" marR="0" indent="-386422" defTabSz="406400">
              <a:spcBef>
                <a:spcPts val="2700"/>
              </a:spcBef>
              <a:buSzPct val="171000"/>
              <a:buChar char="•"/>
              <a:defRPr>
                <a:solidFill>
                  <a:srgbClr val="FFFFFF"/>
                </a:solidFill>
                <a:uFillTx/>
                <a:latin typeface="+mj-lt"/>
                <a:ea typeface="+mj-ea"/>
                <a:cs typeface="+mj-cs"/>
                <a:sym typeface="Gill Sans"/>
              </a:defRPr>
            </a:lvl4pPr>
            <a:lvl5pPr marL="2024722" marR="0" indent="-386422" defTabSz="406400">
              <a:spcBef>
                <a:spcPts val="2700"/>
              </a:spcBef>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81"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Title &amp; Bullets - Right">
    <p:bg>
      <p:bgPr>
        <a:solidFill>
          <a:srgbClr val="000000"/>
        </a:solidFill>
        <a:effectLst/>
      </p:bgPr>
    </p:bg>
    <p:spTree>
      <p:nvGrpSpPr>
        <p:cNvPr id="1" name=""/>
        <p:cNvGrpSpPr/>
        <p:nvPr/>
      </p:nvGrpSpPr>
      <p:grpSpPr>
        <a:xfrm>
          <a:off x="0" y="0"/>
          <a:ext cx="0" cy="0"/>
          <a:chOff x="0" y="0"/>
          <a:chExt cx="0" cy="0"/>
        </a:xfrm>
      </p:grpSpPr>
      <p:sp>
        <p:nvSpPr>
          <p:cNvPr id="288" name="Title Text"/>
          <p:cNvSpPr txBox="1">
            <a:spLocks noGrp="1"/>
          </p:cNvSpPr>
          <p:nvPr>
            <p:ph type="title"/>
          </p:nvPr>
        </p:nvSpPr>
        <p:spPr>
          <a:xfrm>
            <a:off x="889000" y="177800"/>
            <a:ext cx="7366000" cy="1714500"/>
          </a:xfrm>
          <a:prstGeom prst="rect">
            <a:avLst/>
          </a:prstGeom>
        </p:spPr>
        <p:txBody>
          <a:bodyPr lIns="38100" tIns="38100" rIns="38100" bIns="38100"/>
          <a:lstStyle>
            <a:lvl1pPr marL="0" marR="0" defTabSz="406400">
              <a:defRPr sz="5600">
                <a:solidFill>
                  <a:srgbClr val="FFFFFF"/>
                </a:solidFill>
                <a:uFillTx/>
                <a:latin typeface="+mj-lt"/>
                <a:ea typeface="+mj-ea"/>
                <a:cs typeface="+mj-cs"/>
                <a:sym typeface="Gill Sans"/>
              </a:defRPr>
            </a:lvl1pPr>
          </a:lstStyle>
          <a:p>
            <a:r>
              <a:t>Title Text</a:t>
            </a:r>
          </a:p>
        </p:txBody>
      </p:sp>
      <p:sp>
        <p:nvSpPr>
          <p:cNvPr id="289" name="Body Level One…"/>
          <p:cNvSpPr txBox="1">
            <a:spLocks noGrp="1"/>
          </p:cNvSpPr>
          <p:nvPr>
            <p:ph type="body" sz="quarter" idx="1"/>
          </p:nvPr>
        </p:nvSpPr>
        <p:spPr>
          <a:xfrm>
            <a:off x="5461000" y="1943100"/>
            <a:ext cx="2794000" cy="4025900"/>
          </a:xfrm>
          <a:prstGeom prst="rect">
            <a:avLst/>
          </a:prstGeom>
        </p:spPr>
        <p:txBody>
          <a:bodyPr lIns="38100" tIns="38100" rIns="38100" bIns="38100" anchor="ctr"/>
          <a:lstStyle>
            <a:lvl1pPr marL="640422" marR="0" indent="-386422" defTabSz="406400">
              <a:spcBef>
                <a:spcPts val="2700"/>
              </a:spcBef>
              <a:buSzPct val="171000"/>
              <a:buChar char="•"/>
              <a:defRPr sz="2000">
                <a:solidFill>
                  <a:srgbClr val="FFFFFF"/>
                </a:solidFill>
                <a:uFillTx/>
                <a:latin typeface="+mj-lt"/>
                <a:ea typeface="+mj-ea"/>
                <a:cs typeface="+mj-cs"/>
                <a:sym typeface="Gill Sans"/>
              </a:defRPr>
            </a:lvl1pPr>
            <a:lvl2pPr marL="983322" marR="0" indent="-386422" defTabSz="406400">
              <a:spcBef>
                <a:spcPts val="2700"/>
              </a:spcBef>
              <a:buSzPct val="171000"/>
              <a:buChar char="•"/>
              <a:defRPr sz="2000">
                <a:solidFill>
                  <a:srgbClr val="FFFFFF"/>
                </a:solidFill>
                <a:uFillTx/>
                <a:latin typeface="+mj-lt"/>
                <a:ea typeface="+mj-ea"/>
                <a:cs typeface="+mj-cs"/>
                <a:sym typeface="Gill Sans"/>
              </a:defRPr>
            </a:lvl2pPr>
            <a:lvl3pPr marL="1326222" marR="0" indent="-386422" defTabSz="406400">
              <a:spcBef>
                <a:spcPts val="2700"/>
              </a:spcBef>
              <a:buSzPct val="171000"/>
              <a:defRPr sz="2000">
                <a:solidFill>
                  <a:srgbClr val="FFFFFF"/>
                </a:solidFill>
                <a:uFillTx/>
                <a:latin typeface="+mj-lt"/>
                <a:ea typeface="+mj-ea"/>
                <a:cs typeface="+mj-cs"/>
                <a:sym typeface="Gill Sans"/>
              </a:defRPr>
            </a:lvl3pPr>
            <a:lvl4pPr marL="1681822" marR="0" indent="-386422" defTabSz="406400">
              <a:spcBef>
                <a:spcPts val="2700"/>
              </a:spcBef>
              <a:buSzPct val="171000"/>
              <a:buChar char="•"/>
              <a:defRPr>
                <a:solidFill>
                  <a:srgbClr val="FFFFFF"/>
                </a:solidFill>
                <a:uFillTx/>
                <a:latin typeface="+mj-lt"/>
                <a:ea typeface="+mj-ea"/>
                <a:cs typeface="+mj-cs"/>
                <a:sym typeface="Gill Sans"/>
              </a:defRPr>
            </a:lvl4pPr>
            <a:lvl5pPr marL="2024722" marR="0" indent="-386422" defTabSz="406400">
              <a:spcBef>
                <a:spcPts val="2700"/>
              </a:spcBef>
              <a:buSzPct val="171000"/>
              <a:buChar char="•"/>
              <a:defRPr>
                <a:solidFill>
                  <a:srgbClr val="FFFFFF"/>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9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FFFFFF"/>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png" descr="image.png"/>
          <p:cNvPicPr>
            <a:picLocks/>
          </p:cNvPicPr>
          <p:nvPr/>
        </p:nvPicPr>
        <p:blipFill>
          <a:blip r:embed="rId34"/>
          <a:stretch>
            <a:fillRect/>
          </a:stretch>
        </p:blipFill>
        <p:spPr>
          <a:xfrm>
            <a:off x="0" y="0"/>
            <a:ext cx="9144000" cy="6858000"/>
          </a:xfrm>
          <a:prstGeom prst="rect">
            <a:avLst/>
          </a:prstGeom>
          <a:ln w="12700">
            <a:miter lim="400000"/>
          </a:ln>
        </p:spPr>
      </p:pic>
      <p:sp>
        <p:nvSpPr>
          <p:cNvPr id="3" name="Title Text"/>
          <p:cNvSpPr txBox="1">
            <a:spLocks noGrp="1"/>
          </p:cNvSpPr>
          <p:nvPr>
            <p:ph type="title"/>
          </p:nvPr>
        </p:nvSpPr>
        <p:spPr>
          <a:xfrm>
            <a:off x="685800" y="228599"/>
            <a:ext cx="7772400" cy="175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t>Title Text</a:t>
            </a:r>
          </a:p>
        </p:txBody>
      </p:sp>
      <p:sp>
        <p:nvSpPr>
          <p:cNvPr id="4" name="Body Level One…"/>
          <p:cNvSpPr txBox="1">
            <a:spLocks noGrp="1"/>
          </p:cNvSpPr>
          <p:nvPr>
            <p:ph type="body" idx="1"/>
          </p:nvPr>
        </p:nvSpPr>
        <p:spPr>
          <a:xfrm>
            <a:off x="685800" y="1981200"/>
            <a:ext cx="7772400" cy="4876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a:buBlip>
                <a:blip r:embed="rId35"/>
              </a:buBlip>
            </a:lvl1pPr>
            <a:lvl2pPr marL="783590" indent="-285750">
              <a:spcBef>
                <a:spcPts val="600"/>
              </a:spcBef>
              <a:buSzPct val="100000"/>
              <a:buChar char="–"/>
              <a:defRPr sz="2800"/>
            </a:lvl2pPr>
            <a:lvl3pPr marL="1183639" indent="-228600">
              <a:spcBef>
                <a:spcPts val="500"/>
              </a:spcBef>
              <a:buSzPct val="100000"/>
              <a:buChar char="•"/>
              <a:defRPr sz="2400"/>
            </a:lvl3pPr>
            <a:lvl4pPr marL="1640839" indent="-228600">
              <a:spcBef>
                <a:spcPts val="400"/>
              </a:spcBef>
              <a:buSzPct val="100000"/>
              <a:buChar char="–"/>
              <a:defRPr sz="2000"/>
            </a:lvl4pPr>
            <a:lvl5pPr marL="2098039" indent="-228600">
              <a:spcBef>
                <a:spcPts val="400"/>
              </a:spcBef>
              <a:buSzPct val="100000"/>
              <a:buChar char="»"/>
              <a:defRPr sz="2000"/>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7349666" y="6248400"/>
            <a:ext cx="312068" cy="298984"/>
          </a:xfrm>
          <a:prstGeom prst="rect">
            <a:avLst/>
          </a:prstGeom>
          <a:ln w="12700">
            <a:miter lim="400000"/>
          </a:ln>
        </p:spPr>
        <p:txBody>
          <a:bodyPr wrap="none" lIns="50800" tIns="50800" rIns="50800" bIns="50800">
            <a:spAutoFit/>
          </a:bodyPr>
          <a:lstStyle>
            <a:lvl1pPr algn="ctr" defTabSz="584200">
              <a:defRPr sz="1400">
                <a:solidFill>
                  <a:srgbClr val="430400"/>
                </a:solidFill>
                <a:uFill>
                  <a:solidFill>
                    <a:srgbClr val="430400"/>
                  </a:solidFill>
                </a:uFill>
                <a:latin typeface="+mn-lt"/>
                <a:ea typeface="+mn-ea"/>
                <a:cs typeface="+mn-cs"/>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spd="med"/>
  <p:txStyles>
    <p:titleStyle>
      <a:lvl1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1pPr>
      <a:lvl2pPr marL="40639" marR="40639" indent="4572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2pPr>
      <a:lvl3pPr marL="40639" marR="40639" indent="9144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3pPr>
      <a:lvl4pPr marL="40639" marR="40639" indent="13716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4pPr>
      <a:lvl5pPr marL="40639" marR="40639" indent="18288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5pPr>
      <a:lvl6pPr marL="40639" marR="40639" indent="22860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6pPr>
      <a:lvl7pPr marL="40639" marR="40639" indent="27432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7pPr>
      <a:lvl8pPr marL="40639" marR="40639" indent="32004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8pPr>
      <a:lvl9pPr marL="40639" marR="40639" indent="3657600" algn="ctr" defTabSz="914400" rtl="0" latinLnBrk="0">
        <a:lnSpc>
          <a:spcPct val="100000"/>
        </a:lnSpc>
        <a:spcBef>
          <a:spcPts val="0"/>
        </a:spcBef>
        <a:spcAft>
          <a:spcPts val="0"/>
        </a:spcAft>
        <a:buClrTx/>
        <a:buSzTx/>
        <a:buFontTx/>
        <a:buNone/>
        <a:tabLst/>
        <a:defRPr sz="4400" b="0" i="0" u="none" strike="noStrike" cap="none" spc="0" baseline="0">
          <a:solidFill>
            <a:srgbClr val="420300"/>
          </a:solidFill>
          <a:uFill>
            <a:solidFill>
              <a:srgbClr val="420300"/>
            </a:solidFill>
          </a:uFill>
          <a:latin typeface="+mn-lt"/>
          <a:ea typeface="+mn-ea"/>
          <a:cs typeface="+mn-cs"/>
          <a:sym typeface="Arial"/>
        </a:defRPr>
      </a:lvl9pPr>
    </p:titleStyle>
    <p:bodyStyle>
      <a:lvl1pPr marL="383540" marR="40639" indent="-34290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1pPr>
      <a:lvl2pPr marL="824411" marR="40639" indent="-326571"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2pPr>
      <a:lvl3pPr marL="1259839" marR="40639" indent="-30480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3pPr>
      <a:lvl4pPr marL="17780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4pPr>
      <a:lvl5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5pPr>
      <a:lvl6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6pPr>
      <a:lvl7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7pPr>
      <a:lvl8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8pPr>
      <a:lvl9pPr marL="2235200" marR="40639" indent="-365760" algn="l" defTabSz="914400" rtl="0" latinLnBrk="0">
        <a:lnSpc>
          <a:spcPct val="100000"/>
        </a:lnSpc>
        <a:spcBef>
          <a:spcPts val="700"/>
        </a:spcBef>
        <a:spcAft>
          <a:spcPts val="0"/>
        </a:spcAft>
        <a:buClrTx/>
        <a:buSzPct val="65000"/>
        <a:buFontTx/>
        <a:buBlip>
          <a:blip r:embed="rId35"/>
        </a:buBlip>
        <a:tabLst/>
        <a:defRPr sz="3200" b="0" i="0" u="none" strike="noStrike" cap="none" spc="0" baseline="0">
          <a:solidFill>
            <a:srgbClr val="430400"/>
          </a:solidFill>
          <a:uFill>
            <a:solidFill>
              <a:srgbClr val="430400"/>
            </a:solidFill>
          </a:uFill>
          <a:latin typeface="+mn-lt"/>
          <a:ea typeface="+mn-ea"/>
          <a:cs typeface="+mn-cs"/>
          <a:sym typeface="Arial"/>
        </a:defRPr>
      </a:lvl9pPr>
    </p:bodyStyle>
    <p:otherStyle>
      <a:lvl1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1pPr>
      <a:lvl2pPr marL="0" marR="0" indent="4572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2pPr>
      <a:lvl3pPr marL="0" marR="0" indent="9144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3pPr>
      <a:lvl4pPr marL="0" marR="0" indent="13716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4pPr>
      <a:lvl5pPr marL="0" marR="0" indent="18288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5pPr>
      <a:lvl6pPr marL="0" marR="0" indent="22860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6pPr>
      <a:lvl7pPr marL="0" marR="0" indent="27432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7pPr>
      <a:lvl8pPr marL="0" marR="0" indent="32004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8pPr>
      <a:lvl9pPr marL="0" marR="0" indent="365760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430400"/>
            </a:solidFill>
          </a:u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wikiwand.com/en/Halogen"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3.xml"/><Relationship Id="rId4" Type="http://schemas.openxmlformats.org/officeDocument/2006/relationships/hyperlink" Target="https://www.teachengineering.org/activities/view/fiu_models_activity1"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2.ti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5.tif"/><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6.tif"/><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 Id="rId5" Type="http://schemas.openxmlformats.org/officeDocument/2006/relationships/image" Target="../media/image33.jpeg"/><Relationship Id="rId4" Type="http://schemas.openxmlformats.org/officeDocument/2006/relationships/image" Target="../media/image32.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caitlynmccartney.wordpress.com" TargetMode="External"/><Relationship Id="rId4" Type="http://schemas.openxmlformats.org/officeDocument/2006/relationships/image" Target="../media/image45.jpe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bishopsnyder.org/blogs/bjsapbiology/2012/08/12/906/hydrophilic-properties-of-matter-water-and-vinegar/"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hyperlink" Target="http://hewittapbiology.files.wordpress.com/2012/08/salt.png" TargetMode="External"/><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 name="All the Worlds Water.jpeg" descr="All the Worlds Water.jpeg"/>
          <p:cNvPicPr>
            <a:picLocks noChangeAspect="1"/>
          </p:cNvPicPr>
          <p:nvPr/>
        </p:nvPicPr>
        <p:blipFill>
          <a:blip r:embed="rId2"/>
          <a:stretch>
            <a:fillRect/>
          </a:stretch>
        </p:blipFill>
        <p:spPr>
          <a:xfrm>
            <a:off x="1579525" y="0"/>
            <a:ext cx="5400676" cy="6858001"/>
          </a:xfrm>
          <a:prstGeom prst="rect">
            <a:avLst/>
          </a:prstGeom>
          <a:ln w="12700">
            <a:miter lim="400000"/>
          </a:ln>
        </p:spPr>
      </p:pic>
      <p:sp>
        <p:nvSpPr>
          <p:cNvPr id="300" name="Water and the Fitness of the Environment…"/>
          <p:cNvSpPr/>
          <p:nvPr/>
        </p:nvSpPr>
        <p:spPr>
          <a:xfrm>
            <a:off x="1137520" y="2675740"/>
            <a:ext cx="6400801" cy="3429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ctr"/>
          <a:lstStyle/>
          <a:p>
            <a:pPr algn="ctr" defTabSz="406400">
              <a:spcBef>
                <a:spcPts val="700"/>
              </a:spcBef>
              <a:defRPr sz="3200">
                <a:solidFill>
                  <a:srgbClr val="FFFFFF"/>
                </a:solidFill>
                <a:latin typeface="+mn-lt"/>
                <a:ea typeface="+mn-ea"/>
                <a:cs typeface="+mn-cs"/>
                <a:sym typeface="Arial"/>
              </a:defRPr>
            </a:pPr>
            <a:r>
              <a:t>Water and the Fitness of the Environment</a:t>
            </a:r>
          </a:p>
          <a:p>
            <a:pPr algn="ctr" defTabSz="406400">
              <a:spcBef>
                <a:spcPts val="700"/>
              </a:spcBef>
              <a:defRPr sz="2400">
                <a:solidFill>
                  <a:srgbClr val="FFFFFF"/>
                </a:solidFill>
                <a:latin typeface="+mn-lt"/>
                <a:ea typeface="+mn-ea"/>
                <a:cs typeface="+mn-cs"/>
                <a:sym typeface="Arial"/>
              </a:defRPr>
            </a:pPr>
            <a:r>
              <a:rPr b="1"/>
              <a:t>Essential Idea:</a:t>
            </a:r>
            <a:r>
              <a:t>  Water is the medium of life.</a:t>
            </a:r>
          </a:p>
        </p:txBody>
      </p:sp>
      <p:sp>
        <p:nvSpPr>
          <p:cNvPr id="301" name="Rectangle"/>
          <p:cNvSpPr/>
          <p:nvPr/>
        </p:nvSpPr>
        <p:spPr>
          <a:xfrm>
            <a:off x="2640249" y="305382"/>
            <a:ext cx="3395344" cy="698199"/>
          </a:xfrm>
          <a:prstGeom prst="rect">
            <a:avLst/>
          </a:prstGeom>
          <a:solidFill>
            <a:srgbClr val="000000"/>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302" name="Chapter 3 Presentation"/>
          <p:cNvSpPr/>
          <p:nvPr/>
        </p:nvSpPr>
        <p:spPr>
          <a:xfrm>
            <a:off x="685800" y="-221819"/>
            <a:ext cx="7772400" cy="175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ctr"/>
          <a:lstStyle>
            <a:lvl1pPr algn="ctr" defTabSz="406400">
              <a:defRPr sz="4400">
                <a:solidFill>
                  <a:srgbClr val="FFFFFF"/>
                </a:solidFill>
                <a:uFill>
                  <a:solidFill>
                    <a:srgbClr val="FFFFFF"/>
                  </a:solidFill>
                </a:uFill>
                <a:latin typeface="+mn-lt"/>
                <a:ea typeface="+mn-ea"/>
                <a:cs typeface="+mn-cs"/>
                <a:sym typeface="Arial"/>
              </a:defRPr>
            </a:lvl1pPr>
          </a:lstStyle>
          <a:p>
            <a:r>
              <a:t>Chapter 3 Presentation</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05" name="TOK"/>
          <p:cNvSpPr txBox="1">
            <a:spLocks noGrp="1"/>
          </p:cNvSpPr>
          <p:nvPr>
            <p:ph type="title"/>
          </p:nvPr>
        </p:nvSpPr>
        <p:spPr>
          <a:prstGeom prst="rect">
            <a:avLst/>
          </a:prstGeom>
        </p:spPr>
        <p:txBody>
          <a:bodyPr/>
          <a:lstStyle/>
          <a:p>
            <a:r>
              <a:t>TOK</a:t>
            </a:r>
          </a:p>
        </p:txBody>
      </p:sp>
      <p:sp>
        <p:nvSpPr>
          <p:cNvPr id="306" name="Claims about the “memory of water” have been categorized as pseudoscientific.…"/>
          <p:cNvSpPr txBox="1">
            <a:spLocks noGrp="1"/>
          </p:cNvSpPr>
          <p:nvPr>
            <p:ph type="body" idx="1"/>
          </p:nvPr>
        </p:nvSpPr>
        <p:spPr>
          <a:prstGeom prst="rect">
            <a:avLst/>
          </a:prstGeom>
        </p:spPr>
        <p:txBody>
          <a:bodyPr/>
          <a:lstStyle/>
          <a:p>
            <a:pPr>
              <a:buBlip>
                <a:blip r:embed="rId3"/>
              </a:buBlip>
            </a:pPr>
            <a:r>
              <a:t>Claims about the “memory of water” have been categorized as pseudoscientific.  </a:t>
            </a:r>
          </a:p>
          <a:p>
            <a:pPr>
              <a:buBlip>
                <a:blip r:embed="rId3"/>
              </a:buBlip>
            </a:pPr>
            <a:r>
              <a:t>What are the criteria that can be used to distinguish scientific claims from pseudoscientific claims?</a:t>
            </a:r>
          </a:p>
        </p:txBody>
      </p:sp>
      <p:sp>
        <p:nvSpPr>
          <p:cNvPr id="307" name="Slide Number"/>
          <p:cNvSpPr txBox="1">
            <a:spLocks noGrp="1"/>
          </p:cNvSpPr>
          <p:nvPr>
            <p:ph type="sldNum" sz="quarter" idx="2"/>
          </p:nvPr>
        </p:nvSpPr>
        <p:spPr>
          <a:xfrm>
            <a:off x="7349666" y="6248400"/>
            <a:ext cx="312068" cy="304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a:t>
            </a:fld>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10" name="Water is the medium of life. The first cells originated in water and most of life’s properties occur in a watery environment."/>
          <p:cNvSpPr txBox="1">
            <a:spLocks noGrp="1"/>
          </p:cNvSpPr>
          <p:nvPr>
            <p:ph type="body" idx="1"/>
          </p:nvPr>
        </p:nvSpPr>
        <p:spPr>
          <a:prstGeom prst="rect">
            <a:avLst/>
          </a:prstGeom>
        </p:spPr>
        <p:txBody>
          <a:bodyPr/>
          <a:lstStyle>
            <a:lvl1pPr>
              <a:lnSpc>
                <a:spcPct val="90000"/>
              </a:lnSpc>
              <a:buBlip>
                <a:blip r:embed="rId3"/>
              </a:buBlip>
            </a:lvl1pPr>
          </a:lstStyle>
          <a:p>
            <a:r>
              <a:t>Water is the medium of life. The first cells originated in water and most of life’s properties occur in a watery environment.</a:t>
            </a:r>
          </a:p>
        </p:txBody>
      </p:sp>
      <p:pic>
        <p:nvPicPr>
          <p:cNvPr id="311" name="pasted-movie.png" descr="pasted-movie.png"/>
          <p:cNvPicPr>
            <a:picLocks noChangeAspect="1"/>
          </p:cNvPicPr>
          <p:nvPr/>
        </p:nvPicPr>
        <p:blipFill>
          <a:blip r:embed="rId4"/>
          <a:stretch>
            <a:fillRect/>
          </a:stretch>
        </p:blipFill>
        <p:spPr>
          <a:xfrm>
            <a:off x="841248" y="245721"/>
            <a:ext cx="8053874" cy="1044773"/>
          </a:xfrm>
          <a:prstGeom prst="rect">
            <a:avLst/>
          </a:prstGeom>
          <a:ln w="6350">
            <a:solidFill>
              <a:srgbClr val="000000"/>
            </a:solidFill>
            <a:miter lim="400000"/>
          </a:ln>
          <a:effectLst>
            <a:outerShdw blurRad="63500" dist="25400" dir="5400000" rotWithShape="0">
              <a:srgbClr val="000000">
                <a:alpha val="50000"/>
              </a:srgbClr>
            </a:outerShdw>
          </a:effectLst>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14" name="Properties of Water"/>
          <p:cNvSpPr txBox="1">
            <a:spLocks noGrp="1"/>
          </p:cNvSpPr>
          <p:nvPr>
            <p:ph type="title"/>
          </p:nvPr>
        </p:nvSpPr>
        <p:spPr>
          <a:prstGeom prst="rect">
            <a:avLst/>
          </a:prstGeom>
        </p:spPr>
        <p:txBody>
          <a:bodyPr/>
          <a:lstStyle/>
          <a:p>
            <a:r>
              <a:t>Properties of Water</a:t>
            </a:r>
          </a:p>
        </p:txBody>
      </p:sp>
      <p:sp>
        <p:nvSpPr>
          <p:cNvPr id="315" name="There are 4 main properties of water that make it an important molecule which allows life to exist.…"/>
          <p:cNvSpPr txBox="1">
            <a:spLocks noGrp="1"/>
          </p:cNvSpPr>
          <p:nvPr>
            <p:ph type="body" idx="1"/>
          </p:nvPr>
        </p:nvSpPr>
        <p:spPr>
          <a:prstGeom prst="rect">
            <a:avLst/>
          </a:prstGeom>
        </p:spPr>
        <p:txBody>
          <a:bodyPr/>
          <a:lstStyle/>
          <a:p>
            <a:pPr>
              <a:lnSpc>
                <a:spcPct val="90000"/>
              </a:lnSpc>
              <a:buBlip>
                <a:blip r:embed="rId3"/>
              </a:buBlip>
            </a:pPr>
            <a:r>
              <a:t>There are 4 main properties of water that make it an important molecule which allows life to exist.</a:t>
            </a:r>
          </a:p>
          <a:p>
            <a:pPr lvl="1">
              <a:lnSpc>
                <a:spcPct val="90000"/>
              </a:lnSpc>
            </a:pPr>
            <a:r>
              <a:t>1.  Cohesive behavior.</a:t>
            </a:r>
          </a:p>
          <a:p>
            <a:pPr lvl="1">
              <a:lnSpc>
                <a:spcPct val="90000"/>
              </a:lnSpc>
            </a:pPr>
            <a:r>
              <a:t>2.  Water’s ability to moderate temperature.</a:t>
            </a:r>
          </a:p>
          <a:p>
            <a:pPr lvl="1">
              <a:lnSpc>
                <a:spcPct val="90000"/>
              </a:lnSpc>
            </a:pPr>
            <a:r>
              <a:t>3.  Expansion upon freezing.</a:t>
            </a:r>
          </a:p>
          <a:p>
            <a:pPr lvl="1">
              <a:lnSpc>
                <a:spcPct val="90000"/>
              </a:lnSpc>
            </a:pPr>
            <a:r>
              <a:t>4.  Water is a good solvent.</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18" name="Weak Intermolecular Forces"/>
          <p:cNvSpPr txBox="1">
            <a:spLocks noGrp="1"/>
          </p:cNvSpPr>
          <p:nvPr>
            <p:ph type="title"/>
          </p:nvPr>
        </p:nvSpPr>
        <p:spPr>
          <a:prstGeom prst="rect">
            <a:avLst/>
          </a:prstGeom>
        </p:spPr>
        <p:txBody>
          <a:bodyPr/>
          <a:lstStyle/>
          <a:p>
            <a:r>
              <a:t>Weak Intermolecular Forces</a:t>
            </a:r>
          </a:p>
        </p:txBody>
      </p:sp>
      <p:sp>
        <p:nvSpPr>
          <p:cNvPr id="319" name="Van der Waals interactions are weak intermolecular forces that occur between the atoms of compounds and molecules.…"/>
          <p:cNvSpPr txBox="1">
            <a:spLocks noGrp="1"/>
          </p:cNvSpPr>
          <p:nvPr>
            <p:ph type="body" idx="1"/>
          </p:nvPr>
        </p:nvSpPr>
        <p:spPr>
          <a:xfrm>
            <a:off x="609502" y="1893307"/>
            <a:ext cx="7924996" cy="4876801"/>
          </a:xfrm>
          <a:prstGeom prst="rect">
            <a:avLst/>
          </a:prstGeom>
        </p:spPr>
        <p:txBody>
          <a:bodyPr/>
          <a:lstStyle/>
          <a:p>
            <a:pPr>
              <a:lnSpc>
                <a:spcPct val="90000"/>
              </a:lnSpc>
              <a:buSzPct val="100000"/>
              <a:buChar char="•"/>
              <a:defRPr>
                <a:solidFill>
                  <a:srgbClr val="000000"/>
                </a:solidFill>
                <a:uFill>
                  <a:solidFill>
                    <a:srgbClr val="000000"/>
                  </a:solidFill>
                </a:uFill>
              </a:defRPr>
            </a:pPr>
            <a:r>
              <a:t>Van der Waals interactions are weak intermolecular forces that occur between the atoms of compounds and molecules.</a:t>
            </a:r>
          </a:p>
          <a:p>
            <a:pPr lvl="1">
              <a:lnSpc>
                <a:spcPct val="90000"/>
              </a:lnSpc>
              <a:defRPr>
                <a:solidFill>
                  <a:srgbClr val="000000"/>
                </a:solidFill>
                <a:uFill>
                  <a:solidFill>
                    <a:srgbClr val="000000"/>
                  </a:solidFill>
                </a:uFill>
              </a:defRPr>
            </a:pPr>
            <a:r>
              <a:t>There are two different types:</a:t>
            </a:r>
          </a:p>
          <a:p>
            <a:pPr lvl="2">
              <a:lnSpc>
                <a:spcPct val="90000"/>
              </a:lnSpc>
              <a:defRPr>
                <a:solidFill>
                  <a:srgbClr val="000000"/>
                </a:solidFill>
                <a:uFill>
                  <a:solidFill>
                    <a:srgbClr val="000000"/>
                  </a:solidFill>
                </a:uFill>
              </a:defRPr>
            </a:pPr>
            <a:r>
              <a:t>1.  Dispersion (London) forces.</a:t>
            </a:r>
          </a:p>
          <a:p>
            <a:pPr lvl="2">
              <a:lnSpc>
                <a:spcPct val="90000"/>
              </a:lnSpc>
              <a:defRPr>
                <a:solidFill>
                  <a:srgbClr val="000000"/>
                </a:solidFill>
                <a:uFill>
                  <a:solidFill>
                    <a:srgbClr val="000000"/>
                  </a:solidFill>
                </a:uFill>
              </a:defRPr>
            </a:pPr>
            <a:r>
              <a:t>2.  Dipole interactions—Hydrogen bonds are a special type of dipole interaction.</a:t>
            </a:r>
          </a:p>
          <a:p>
            <a:pPr>
              <a:lnSpc>
                <a:spcPct val="90000"/>
              </a:lnSpc>
              <a:buSzPct val="100000"/>
              <a:buChar char="•"/>
              <a:defRPr>
                <a:solidFill>
                  <a:srgbClr val="000000"/>
                </a:solidFill>
                <a:uFill>
                  <a:solidFill>
                    <a:srgbClr val="000000"/>
                  </a:solidFill>
                </a:uFill>
              </a:defRPr>
            </a:pPr>
            <a:r>
              <a:t>Hydrogen bonds occur from an attractive force between hydrogen and either oxygen, nitrogen, or fluorine.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22" name="1. Dispersion Forces"/>
          <p:cNvSpPr txBox="1">
            <a:spLocks noGrp="1"/>
          </p:cNvSpPr>
          <p:nvPr>
            <p:ph type="title"/>
          </p:nvPr>
        </p:nvSpPr>
        <p:spPr>
          <a:prstGeom prst="rect">
            <a:avLst/>
          </a:prstGeom>
        </p:spPr>
        <p:txBody>
          <a:bodyPr/>
          <a:lstStyle/>
          <a:p>
            <a:r>
              <a:t>1. Dispersion Forces</a:t>
            </a:r>
          </a:p>
        </p:txBody>
      </p:sp>
      <p:sp>
        <p:nvSpPr>
          <p:cNvPr id="323" name="Dispersion forces are generally the weakest of the van Der Waals forces.…"/>
          <p:cNvSpPr txBox="1">
            <a:spLocks noGrp="1"/>
          </p:cNvSpPr>
          <p:nvPr>
            <p:ph type="body" idx="1"/>
          </p:nvPr>
        </p:nvSpPr>
        <p:spPr>
          <a:xfrm>
            <a:off x="215900" y="1879600"/>
            <a:ext cx="5575300" cy="4546600"/>
          </a:xfrm>
          <a:prstGeom prst="rect">
            <a:avLst/>
          </a:prstGeom>
          <a:solidFill>
            <a:srgbClr val="FFFFFF"/>
          </a:solidFill>
        </p:spPr>
        <p:txBody>
          <a:bodyPr/>
          <a:lstStyle/>
          <a:p>
            <a:pPr>
              <a:buSzPct val="100000"/>
              <a:buChar char="•"/>
              <a:defRPr>
                <a:solidFill>
                  <a:srgbClr val="000000"/>
                </a:solidFill>
                <a:uFill>
                  <a:solidFill>
                    <a:srgbClr val="000000"/>
                  </a:solidFill>
                </a:uFill>
              </a:defRPr>
            </a:pPr>
            <a:r>
              <a:t>Dispersion forces are generally the weakest of the van Der Waals forces.</a:t>
            </a:r>
          </a:p>
          <a:p>
            <a:pPr marL="747871" lvl="1" indent="-250031">
              <a:spcBef>
                <a:spcPts val="700"/>
              </a:spcBef>
              <a:defRPr>
                <a:solidFill>
                  <a:srgbClr val="000000"/>
                </a:solidFill>
                <a:uFill>
                  <a:solidFill>
                    <a:srgbClr val="000000"/>
                  </a:solidFill>
                </a:uFill>
              </a:defRPr>
            </a:pPr>
            <a:r>
              <a:t>They occur between two atoms or two non-polar molecules due to the motion of electrons.</a:t>
            </a:r>
          </a:p>
          <a:p>
            <a:pPr marL="747871" lvl="1" indent="-250031">
              <a:spcBef>
                <a:spcPts val="700"/>
              </a:spcBef>
              <a:defRPr>
                <a:solidFill>
                  <a:srgbClr val="000000"/>
                </a:solidFill>
                <a:uFill>
                  <a:solidFill>
                    <a:srgbClr val="000000"/>
                  </a:solidFill>
                </a:uFill>
              </a:defRPr>
            </a:pPr>
            <a:r>
              <a:t>They generally increase as the number of electrons increases.</a:t>
            </a:r>
          </a:p>
        </p:txBody>
      </p:sp>
      <p:sp>
        <p:nvSpPr>
          <p:cNvPr id="324" name="Slide Number"/>
          <p:cNvSpPr txBox="1">
            <a:spLocks noGrp="1"/>
          </p:cNvSpPr>
          <p:nvPr>
            <p:ph type="sldNum" sz="quarter" idx="2"/>
          </p:nvPr>
        </p:nvSpPr>
        <p:spPr>
          <a:xfrm>
            <a:off x="7349666" y="6248400"/>
            <a:ext cx="312068" cy="3048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a:t>
            </a:fld>
            <a:endParaRPr/>
          </a:p>
        </p:txBody>
      </p:sp>
      <p:pic>
        <p:nvPicPr>
          <p:cNvPr id="325" name="droppedImage.tiff" descr="droppedImage.tiff"/>
          <p:cNvPicPr>
            <a:picLocks noChangeAspect="1"/>
          </p:cNvPicPr>
          <p:nvPr/>
        </p:nvPicPr>
        <p:blipFill>
          <a:blip r:embed="rId3"/>
          <a:stretch>
            <a:fillRect/>
          </a:stretch>
        </p:blipFill>
        <p:spPr>
          <a:xfrm rot="10800000" flipH="1">
            <a:off x="6376272" y="1571353"/>
            <a:ext cx="2258855" cy="5163094"/>
          </a:xfrm>
          <a:prstGeom prst="rect">
            <a:avLst/>
          </a:prstGeom>
          <a:ln>
            <a:solidFill>
              <a:srgbClr val="430400"/>
            </a:solidFill>
          </a:ln>
        </p:spPr>
      </p:pic>
      <p:sp>
        <p:nvSpPr>
          <p:cNvPr id="326" name="http://www.wikiwand.com/en/Halogen"/>
          <p:cNvSpPr/>
          <p:nvPr/>
        </p:nvSpPr>
        <p:spPr>
          <a:xfrm>
            <a:off x="6375400" y="6667500"/>
            <a:ext cx="1734156" cy="228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marL="40639" marR="40639" defTabSz="914400">
              <a:defRPr sz="800" u="sng">
                <a:solidFill>
                  <a:srgbClr val="430400"/>
                </a:solidFill>
                <a:uFill>
                  <a:solidFill>
                    <a:srgbClr val="430400"/>
                  </a:solidFill>
                </a:uFill>
                <a:latin typeface="Times Roman"/>
                <a:ea typeface="Times Roman"/>
                <a:cs typeface="Times Roman"/>
                <a:sym typeface="Times Roman"/>
                <a:hlinkClick r:id="rId4"/>
              </a:defRPr>
            </a:lvl1pPr>
          </a:lstStyle>
          <a:p>
            <a:pPr>
              <a:defRPr u="none"/>
            </a:pPr>
            <a:r>
              <a:rPr u="sng">
                <a:hlinkClick r:id="rId4"/>
              </a:rPr>
              <a:t>http://www.wikiwand.com/en/Halogen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29" name="2. Dipole Interactions"/>
          <p:cNvSpPr txBox="1">
            <a:spLocks noGrp="1"/>
          </p:cNvSpPr>
          <p:nvPr>
            <p:ph type="title"/>
          </p:nvPr>
        </p:nvSpPr>
        <p:spPr>
          <a:prstGeom prst="rect">
            <a:avLst/>
          </a:prstGeom>
        </p:spPr>
        <p:txBody>
          <a:bodyPr/>
          <a:lstStyle/>
          <a:p>
            <a:r>
              <a:t>2. Dipole Interactions</a:t>
            </a:r>
          </a:p>
        </p:txBody>
      </p:sp>
      <p:sp>
        <p:nvSpPr>
          <p:cNvPr id="330" name="Dipole interactions are a little stronger and these result from the interactions of molecules with dipoles.…"/>
          <p:cNvSpPr txBox="1">
            <a:spLocks noGrp="1"/>
          </p:cNvSpPr>
          <p:nvPr>
            <p:ph type="body" idx="1"/>
          </p:nvPr>
        </p:nvSpPr>
        <p:spPr>
          <a:xfrm>
            <a:off x="475062" y="1943100"/>
            <a:ext cx="8193876" cy="4146630"/>
          </a:xfrm>
          <a:prstGeom prst="rect">
            <a:avLst/>
          </a:prstGeom>
          <a:solidFill>
            <a:srgbClr val="FFFFFF"/>
          </a:solidFill>
        </p:spPr>
        <p:txBody>
          <a:bodyPr/>
          <a:lstStyle/>
          <a:p>
            <a:pPr>
              <a:buSzPct val="100000"/>
              <a:buChar char="•"/>
              <a:defRPr>
                <a:solidFill>
                  <a:srgbClr val="000000"/>
                </a:solidFill>
                <a:uFill>
                  <a:solidFill>
                    <a:srgbClr val="000000"/>
                  </a:solidFill>
                </a:uFill>
              </a:defRPr>
            </a:pPr>
            <a:r>
              <a:t>Dipole interactions are a little stronger and these result from the interactions of molecules with dipoles.</a:t>
            </a:r>
          </a:p>
          <a:p>
            <a:pPr>
              <a:buSzPct val="100000"/>
              <a:buChar char="•"/>
              <a:defRPr>
                <a:solidFill>
                  <a:srgbClr val="000000"/>
                </a:solidFill>
                <a:uFill>
                  <a:solidFill>
                    <a:srgbClr val="000000"/>
                  </a:solidFill>
                </a:uFill>
              </a:defRPr>
            </a:pPr>
            <a:r>
              <a:t>The idea here is that polar bonds can from between molecules with dipoles that do not involve hydrogen and O,N, or F.</a:t>
            </a:r>
          </a:p>
          <a:p>
            <a:pPr marL="747871" lvl="1" indent="-250031">
              <a:spcBef>
                <a:spcPts val="700"/>
              </a:spcBef>
              <a:defRPr>
                <a:solidFill>
                  <a:srgbClr val="000000"/>
                </a:solidFill>
                <a:uFill>
                  <a:solidFill>
                    <a:srgbClr val="000000"/>
                  </a:solidFill>
                </a:uFill>
              </a:defRPr>
            </a:pPr>
            <a:r>
              <a:t>For example, SiO</a:t>
            </a:r>
            <a:r>
              <a:rPr baseline="-27714"/>
              <a:t>2</a:t>
            </a:r>
            <a:r>
              <a:t> is a very polar molecule, they is attracted to other SiO</a:t>
            </a:r>
            <a:r>
              <a:rPr baseline="-27714"/>
              <a:t>2</a:t>
            </a:r>
            <a:r>
              <a:t> molecules.</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33" name="Weak Intermolecular Forces"/>
          <p:cNvSpPr txBox="1">
            <a:spLocks noGrp="1"/>
          </p:cNvSpPr>
          <p:nvPr>
            <p:ph type="title"/>
          </p:nvPr>
        </p:nvSpPr>
        <p:spPr>
          <a:prstGeom prst="rect">
            <a:avLst/>
          </a:prstGeom>
        </p:spPr>
        <p:txBody>
          <a:bodyPr/>
          <a:lstStyle/>
          <a:p>
            <a:r>
              <a:t>Weak Intermolecular Forces</a:t>
            </a:r>
          </a:p>
        </p:txBody>
      </p:sp>
      <p:sp>
        <p:nvSpPr>
          <p:cNvPr id="334" name="Van der Waals forces and hydrogen bonds are very weak individually, but in large number they are very strong.…"/>
          <p:cNvSpPr txBox="1">
            <a:spLocks noGrp="1"/>
          </p:cNvSpPr>
          <p:nvPr>
            <p:ph type="body" idx="1"/>
          </p:nvPr>
        </p:nvSpPr>
        <p:spPr>
          <a:xfrm>
            <a:off x="328222" y="1923960"/>
            <a:ext cx="6199107" cy="4711993"/>
          </a:xfrm>
          <a:prstGeom prst="rect">
            <a:avLst/>
          </a:prstGeom>
        </p:spPr>
        <p:txBody>
          <a:bodyPr/>
          <a:lstStyle/>
          <a:p>
            <a:pPr marL="383539" indent="-342899">
              <a:buSzPct val="100000"/>
              <a:buChar char="•"/>
              <a:defRPr sz="2800">
                <a:solidFill>
                  <a:srgbClr val="000000"/>
                </a:solidFill>
                <a:uFill>
                  <a:solidFill>
                    <a:srgbClr val="000000"/>
                  </a:solidFill>
                </a:uFill>
              </a:defRPr>
            </a:pPr>
            <a:r>
              <a:t>Van der Waals forces and hydrogen bonds are very weak individually, but in large number they are very strong.</a:t>
            </a:r>
          </a:p>
          <a:p>
            <a:pPr marL="383539" indent="-342899">
              <a:buSzPct val="100000"/>
              <a:buChar char="•"/>
              <a:defRPr sz="2800">
                <a:solidFill>
                  <a:srgbClr val="000000"/>
                </a:solidFill>
                <a:uFill>
                  <a:solidFill>
                    <a:srgbClr val="000000"/>
                  </a:solidFill>
                </a:uFill>
              </a:defRPr>
            </a:pPr>
            <a:r>
              <a:t>Geckos can walk up walls and on the underside of glass tables because of Van der Waals interactions between their toe pads and the molecules making up the surface on which they are walking.</a:t>
            </a:r>
          </a:p>
        </p:txBody>
      </p:sp>
      <p:pic>
        <p:nvPicPr>
          <p:cNvPr id="335" name="Image" descr="Image"/>
          <p:cNvPicPr>
            <a:picLocks noChangeAspect="1"/>
          </p:cNvPicPr>
          <p:nvPr/>
        </p:nvPicPr>
        <p:blipFill>
          <a:blip r:embed="rId3"/>
          <a:stretch>
            <a:fillRect/>
          </a:stretch>
        </p:blipFill>
        <p:spPr>
          <a:xfrm>
            <a:off x="6327945" y="2379310"/>
            <a:ext cx="2477996" cy="3432891"/>
          </a:xfrm>
          <a:prstGeom prst="rect">
            <a:avLst/>
          </a:prstGeom>
          <a:ln w="12700">
            <a:miter lim="400000"/>
          </a:ln>
        </p:spPr>
      </p:pic>
      <p:sp>
        <p:nvSpPr>
          <p:cNvPr id="336" name="©2021 Campbell Biology, 12th ed."/>
          <p:cNvSpPr txBox="1"/>
          <p:nvPr/>
        </p:nvSpPr>
        <p:spPr>
          <a:xfrm>
            <a:off x="6328396" y="5900759"/>
            <a:ext cx="882246" cy="165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400">
                <a:solidFill>
                  <a:srgbClr val="D6D5D5"/>
                </a:solidFill>
              </a:defRPr>
            </a:pPr>
            <a:r>
              <a:t>©2021 Campbell Biology, 12</a:t>
            </a:r>
            <a:r>
              <a:rPr baseline="31999"/>
              <a:t>th</a:t>
            </a:r>
            <a:r>
              <a:t> ed.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39" name="Hydrogen Bonds"/>
          <p:cNvSpPr txBox="1">
            <a:spLocks noGrp="1"/>
          </p:cNvSpPr>
          <p:nvPr>
            <p:ph type="title"/>
          </p:nvPr>
        </p:nvSpPr>
        <p:spPr>
          <a:prstGeom prst="rect">
            <a:avLst/>
          </a:prstGeom>
        </p:spPr>
        <p:txBody>
          <a:bodyPr/>
          <a:lstStyle/>
          <a:p>
            <a:r>
              <a:t>Hydrogen Bonds</a:t>
            </a:r>
          </a:p>
        </p:txBody>
      </p:sp>
      <p:sp>
        <p:nvSpPr>
          <p:cNvPr id="340" name="Hydrogen bonds are a special type of dipole interaction.…"/>
          <p:cNvSpPr txBox="1">
            <a:spLocks noGrp="1"/>
          </p:cNvSpPr>
          <p:nvPr>
            <p:ph type="body" sz="half" idx="1"/>
          </p:nvPr>
        </p:nvSpPr>
        <p:spPr>
          <a:xfrm>
            <a:off x="392447" y="1981200"/>
            <a:ext cx="4869310" cy="4876800"/>
          </a:xfrm>
          <a:prstGeom prst="rect">
            <a:avLst/>
          </a:prstGeom>
        </p:spPr>
        <p:txBody>
          <a:bodyPr/>
          <a:lstStyle/>
          <a:p>
            <a:pPr marL="383539" indent="-342899">
              <a:buSzPct val="100000"/>
              <a:buChar char="•"/>
              <a:defRPr sz="2800">
                <a:solidFill>
                  <a:srgbClr val="000000"/>
                </a:solidFill>
                <a:uFill>
                  <a:solidFill>
                    <a:srgbClr val="000000"/>
                  </a:solidFill>
                </a:uFill>
              </a:defRPr>
            </a:pPr>
            <a:r>
              <a:t>Hydrogen bonds are a special type of dipole interaction.</a:t>
            </a:r>
          </a:p>
          <a:p>
            <a:pPr marL="383539" indent="-342899">
              <a:buSzPct val="100000"/>
              <a:buChar char="•"/>
              <a:defRPr sz="2800">
                <a:solidFill>
                  <a:srgbClr val="000000"/>
                </a:solidFill>
                <a:uFill>
                  <a:solidFill>
                    <a:srgbClr val="000000"/>
                  </a:solidFill>
                </a:uFill>
              </a:defRPr>
            </a:pPr>
            <a:r>
              <a:t>They are the strongest of the dipole interactions. Hydrogen bonds are seen in H-containing compounds that are bonded to very electronegative atoms (O,N,F).</a:t>
            </a:r>
          </a:p>
        </p:txBody>
      </p:sp>
      <p:pic>
        <p:nvPicPr>
          <p:cNvPr id="341" name="Image" descr="Image"/>
          <p:cNvPicPr>
            <a:picLocks noChangeAspect="1"/>
          </p:cNvPicPr>
          <p:nvPr/>
        </p:nvPicPr>
        <p:blipFill>
          <a:blip r:embed="rId3"/>
          <a:stretch>
            <a:fillRect/>
          </a:stretch>
        </p:blipFill>
        <p:spPr>
          <a:xfrm>
            <a:off x="5153579" y="2931667"/>
            <a:ext cx="3519461" cy="2445184"/>
          </a:xfrm>
          <a:prstGeom prst="rect">
            <a:avLst/>
          </a:prstGeom>
          <a:ln w="12700">
            <a:miter lim="400000"/>
          </a:ln>
        </p:spPr>
      </p:pic>
      <p:sp>
        <p:nvSpPr>
          <p:cNvPr id="342" name="https://slideplayer.com/7985141/25/images/slide_1.jpg"/>
          <p:cNvSpPr txBox="1"/>
          <p:nvPr/>
        </p:nvSpPr>
        <p:spPr>
          <a:xfrm>
            <a:off x="5255156" y="5278280"/>
            <a:ext cx="1334295" cy="165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
                <a:solidFill>
                  <a:srgbClr val="D6D5D5"/>
                </a:solidFill>
              </a:defRPr>
            </a:lvl1pPr>
          </a:lstStyle>
          <a:p>
            <a:r>
              <a:t>https://slideplayer.com/7985141/25/images/slide_1.jpg</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45" name="Hydrogen Bonds"/>
          <p:cNvSpPr txBox="1">
            <a:spLocks noGrp="1"/>
          </p:cNvSpPr>
          <p:nvPr>
            <p:ph type="title"/>
          </p:nvPr>
        </p:nvSpPr>
        <p:spPr>
          <a:prstGeom prst="rect">
            <a:avLst/>
          </a:prstGeom>
        </p:spPr>
        <p:txBody>
          <a:bodyPr/>
          <a:lstStyle/>
          <a:p>
            <a:r>
              <a:t>Hydrogen Bonds</a:t>
            </a:r>
          </a:p>
        </p:txBody>
      </p:sp>
      <p:pic>
        <p:nvPicPr>
          <p:cNvPr id="346" name="Image" descr="Image"/>
          <p:cNvPicPr>
            <a:picLocks noChangeAspect="1"/>
          </p:cNvPicPr>
          <p:nvPr/>
        </p:nvPicPr>
        <p:blipFill>
          <a:blip r:embed="rId3"/>
          <a:stretch>
            <a:fillRect/>
          </a:stretch>
        </p:blipFill>
        <p:spPr>
          <a:xfrm>
            <a:off x="5206982" y="3263168"/>
            <a:ext cx="3519461" cy="2445184"/>
          </a:xfrm>
          <a:prstGeom prst="rect">
            <a:avLst/>
          </a:prstGeom>
          <a:ln w="12700">
            <a:miter lim="400000"/>
          </a:ln>
        </p:spPr>
      </p:pic>
      <p:sp>
        <p:nvSpPr>
          <p:cNvPr id="347" name="https://slideplayer.com/7985141/25/images/slide_1.jpg"/>
          <p:cNvSpPr txBox="1"/>
          <p:nvPr/>
        </p:nvSpPr>
        <p:spPr>
          <a:xfrm>
            <a:off x="5273275" y="5842187"/>
            <a:ext cx="1334294" cy="165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
                <a:solidFill>
                  <a:srgbClr val="D6D5D5"/>
                </a:solidFill>
              </a:defRPr>
            </a:lvl1pPr>
          </a:lstStyle>
          <a:p>
            <a:r>
              <a:t>https://slideplayer.com/7985141/25/images/slide_1.jpg</a:t>
            </a:r>
          </a:p>
        </p:txBody>
      </p:sp>
      <p:pic>
        <p:nvPicPr>
          <p:cNvPr id="348" name="pasted-movie.png" descr="pasted-movie.png"/>
          <p:cNvPicPr>
            <a:picLocks noChangeAspect="1"/>
          </p:cNvPicPr>
          <p:nvPr/>
        </p:nvPicPr>
        <p:blipFill>
          <a:blip r:embed="rId4"/>
          <a:stretch>
            <a:fillRect/>
          </a:stretch>
        </p:blipFill>
        <p:spPr>
          <a:xfrm>
            <a:off x="2157945" y="107510"/>
            <a:ext cx="6810712" cy="2873538"/>
          </a:xfrm>
          <a:prstGeom prst="rect">
            <a:avLst/>
          </a:prstGeom>
          <a:ln w="6350">
            <a:solidFill>
              <a:srgbClr val="000000"/>
            </a:solidFill>
            <a:miter lim="400000"/>
          </a:ln>
          <a:effectLst>
            <a:outerShdw blurRad="63500" dist="25400" dir="5400000" rotWithShape="0">
              <a:srgbClr val="000000">
                <a:alpha val="50000"/>
              </a:srgbClr>
            </a:outerShdw>
          </a:effectLst>
        </p:spPr>
      </p:pic>
      <p:sp>
        <p:nvSpPr>
          <p:cNvPr id="349" name="Rectangle"/>
          <p:cNvSpPr/>
          <p:nvPr/>
        </p:nvSpPr>
        <p:spPr>
          <a:xfrm>
            <a:off x="1787839" y="1561768"/>
            <a:ext cx="2719056" cy="1598826"/>
          </a:xfrm>
          <a:prstGeom prst="rect">
            <a:avLst/>
          </a:prstGeom>
          <a:solidFill>
            <a:srgbClr val="FFFFFF"/>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350" name="Hydrogen bonds are a special type of dipole interaction.…"/>
          <p:cNvSpPr txBox="1">
            <a:spLocks noGrp="1"/>
          </p:cNvSpPr>
          <p:nvPr>
            <p:ph type="body" sz="half" idx="1"/>
          </p:nvPr>
        </p:nvSpPr>
        <p:spPr>
          <a:xfrm>
            <a:off x="344773" y="1927091"/>
            <a:ext cx="4869310" cy="4839855"/>
          </a:xfrm>
          <a:prstGeom prst="rect">
            <a:avLst/>
          </a:prstGeom>
        </p:spPr>
        <p:txBody>
          <a:bodyPr/>
          <a:lstStyle/>
          <a:p>
            <a:pPr marL="383539" indent="-342899">
              <a:buSzPct val="100000"/>
              <a:buChar char="•"/>
              <a:defRPr sz="2800">
                <a:solidFill>
                  <a:srgbClr val="000000"/>
                </a:solidFill>
                <a:uFill>
                  <a:solidFill>
                    <a:srgbClr val="000000"/>
                  </a:solidFill>
                </a:uFill>
              </a:defRPr>
            </a:pPr>
            <a:r>
              <a:t>Hydrogen bonds are a special type of dipole interaction.</a:t>
            </a:r>
          </a:p>
          <a:p>
            <a:pPr marL="383539" indent="-342899">
              <a:buSzPct val="100000"/>
              <a:buChar char="•"/>
              <a:defRPr sz="2800">
                <a:solidFill>
                  <a:srgbClr val="000000"/>
                </a:solidFill>
                <a:uFill>
                  <a:solidFill>
                    <a:srgbClr val="000000"/>
                  </a:solidFill>
                </a:uFill>
              </a:defRPr>
            </a:pPr>
            <a:r>
              <a:t>They are the strongest of the dipole interactions. Hydrogen bonds are seen in H-containing compounds that are bonded to very electronegative atoms (O,N,F).</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53" name="Electronegativity"/>
          <p:cNvSpPr txBox="1">
            <a:spLocks noGrp="1"/>
          </p:cNvSpPr>
          <p:nvPr>
            <p:ph type="title"/>
          </p:nvPr>
        </p:nvSpPr>
        <p:spPr>
          <a:prstGeom prst="rect">
            <a:avLst/>
          </a:prstGeom>
        </p:spPr>
        <p:txBody>
          <a:bodyPr/>
          <a:lstStyle/>
          <a:p>
            <a:r>
              <a:t>Electronegativity</a:t>
            </a:r>
          </a:p>
        </p:txBody>
      </p:sp>
      <p:sp>
        <p:nvSpPr>
          <p:cNvPr id="354" name="Electronegativity is an atom’s “desire” for electrons.…"/>
          <p:cNvSpPr txBox="1">
            <a:spLocks noGrp="1"/>
          </p:cNvSpPr>
          <p:nvPr>
            <p:ph type="body" sz="half" idx="1"/>
          </p:nvPr>
        </p:nvSpPr>
        <p:spPr>
          <a:xfrm>
            <a:off x="328053" y="1981200"/>
            <a:ext cx="4869310" cy="4876800"/>
          </a:xfrm>
          <a:prstGeom prst="rect">
            <a:avLst/>
          </a:prstGeom>
        </p:spPr>
        <p:txBody>
          <a:bodyPr/>
          <a:lstStyle/>
          <a:p>
            <a:pPr marL="383539" indent="-342899">
              <a:buSzPct val="100000"/>
              <a:buChar char="•"/>
              <a:defRPr sz="2700">
                <a:solidFill>
                  <a:srgbClr val="000000"/>
                </a:solidFill>
                <a:uFill>
                  <a:solidFill>
                    <a:srgbClr val="000000"/>
                  </a:solidFill>
                </a:uFill>
              </a:defRPr>
            </a:pPr>
            <a:r>
              <a:t>Electronegativity is an atom’s “desire” for electrons.</a:t>
            </a:r>
          </a:p>
          <a:p>
            <a:pPr marL="383539" indent="-342899">
              <a:buSzPct val="100000"/>
              <a:buChar char="•"/>
              <a:defRPr sz="2700">
                <a:solidFill>
                  <a:srgbClr val="000000"/>
                </a:solidFill>
                <a:uFill>
                  <a:solidFill>
                    <a:srgbClr val="000000"/>
                  </a:solidFill>
                </a:uFill>
              </a:defRPr>
            </a:pPr>
            <a:r>
              <a:t>The more electronegative an atom is, the more it wants electrons and will try to take them from less electronegative atoms.</a:t>
            </a:r>
          </a:p>
          <a:p>
            <a:pPr marL="383539" indent="-342899">
              <a:buSzPct val="100000"/>
              <a:buChar char="•"/>
              <a:defRPr sz="2700">
                <a:solidFill>
                  <a:srgbClr val="000000"/>
                </a:solidFill>
                <a:uFill>
                  <a:solidFill>
                    <a:srgbClr val="000000"/>
                  </a:solidFill>
                </a:uFill>
              </a:defRPr>
            </a:pPr>
            <a:r>
              <a:t>The result of this difference is either ionic or polar covalent bonds. </a:t>
            </a:r>
          </a:p>
        </p:txBody>
      </p:sp>
      <p:sp>
        <p:nvSpPr>
          <p:cNvPr id="355" name="https://chemistry.com.pk/wp-content/uploads/2018/09/electronegativity-trends.jpg"/>
          <p:cNvSpPr txBox="1"/>
          <p:nvPr/>
        </p:nvSpPr>
        <p:spPr>
          <a:xfrm>
            <a:off x="5019044" y="5156647"/>
            <a:ext cx="1931839" cy="165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
                <a:solidFill>
                  <a:srgbClr val="D6D5D5"/>
                </a:solidFill>
              </a:defRPr>
            </a:lvl1pPr>
          </a:lstStyle>
          <a:p>
            <a:r>
              <a:t>https://chemistry.com.pk/wp-content/uploads/2018/09/electronegativity-trends.jpg</a:t>
            </a:r>
          </a:p>
        </p:txBody>
      </p:sp>
      <p:pic>
        <p:nvPicPr>
          <p:cNvPr id="356" name="Image" descr="Image"/>
          <p:cNvPicPr>
            <a:picLocks noChangeAspect="1"/>
          </p:cNvPicPr>
          <p:nvPr/>
        </p:nvPicPr>
        <p:blipFill>
          <a:blip r:embed="rId3"/>
          <a:stretch>
            <a:fillRect/>
          </a:stretch>
        </p:blipFill>
        <p:spPr>
          <a:xfrm>
            <a:off x="5084993" y="2685381"/>
            <a:ext cx="3616461" cy="2226614"/>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59" name="Hydrogen Bonding"/>
          <p:cNvSpPr txBox="1">
            <a:spLocks noGrp="1"/>
          </p:cNvSpPr>
          <p:nvPr>
            <p:ph type="title"/>
          </p:nvPr>
        </p:nvSpPr>
        <p:spPr>
          <a:prstGeom prst="rect">
            <a:avLst/>
          </a:prstGeom>
        </p:spPr>
        <p:txBody>
          <a:bodyPr/>
          <a:lstStyle/>
          <a:p>
            <a:r>
              <a:t>Hydrogen Bonding</a:t>
            </a:r>
          </a:p>
        </p:txBody>
      </p:sp>
      <p:sp>
        <p:nvSpPr>
          <p:cNvPr id="360" name="Hydrogen bonding between water molecules creates surface tension that allows water striders to walk on water.…"/>
          <p:cNvSpPr txBox="1">
            <a:spLocks noGrp="1"/>
          </p:cNvSpPr>
          <p:nvPr>
            <p:ph type="body" sz="half" idx="1"/>
          </p:nvPr>
        </p:nvSpPr>
        <p:spPr>
          <a:xfrm>
            <a:off x="381431" y="1901816"/>
            <a:ext cx="4793163" cy="4876801"/>
          </a:xfrm>
          <a:prstGeom prst="rect">
            <a:avLst/>
          </a:prstGeom>
        </p:spPr>
        <p:txBody>
          <a:bodyPr/>
          <a:lstStyle/>
          <a:p>
            <a:pPr>
              <a:buSzPct val="100000"/>
              <a:buChar char="•"/>
              <a:defRPr>
                <a:solidFill>
                  <a:srgbClr val="000000"/>
                </a:solidFill>
                <a:uFill>
                  <a:solidFill>
                    <a:srgbClr val="000000"/>
                  </a:solidFill>
                </a:uFill>
              </a:defRPr>
            </a:pPr>
            <a:r>
              <a:t>Hydrogen bonding between water molecules creates surface tension that allows water striders to walk on water.</a:t>
            </a:r>
          </a:p>
          <a:p>
            <a:pPr>
              <a:buSzPct val="100000"/>
              <a:buChar char="•"/>
              <a:defRPr>
                <a:solidFill>
                  <a:srgbClr val="000000"/>
                </a:solidFill>
                <a:uFill>
                  <a:solidFill>
                    <a:srgbClr val="000000"/>
                  </a:solidFill>
                </a:uFill>
              </a:defRPr>
            </a:pPr>
            <a:r>
              <a:t>This illustrates the collective strength of these forces.</a:t>
            </a:r>
          </a:p>
        </p:txBody>
      </p:sp>
      <p:pic>
        <p:nvPicPr>
          <p:cNvPr id="361" name="WaterStrider.jpg" descr="WaterStrider.jpg"/>
          <p:cNvPicPr>
            <a:picLocks noChangeAspect="1"/>
          </p:cNvPicPr>
          <p:nvPr/>
        </p:nvPicPr>
        <p:blipFill>
          <a:blip r:embed="rId3"/>
          <a:stretch>
            <a:fillRect/>
          </a:stretch>
        </p:blipFill>
        <p:spPr>
          <a:xfrm>
            <a:off x="5064339" y="2150408"/>
            <a:ext cx="3941568" cy="4072952"/>
          </a:xfrm>
          <a:prstGeom prst="rect">
            <a:avLst/>
          </a:prstGeom>
          <a:ln w="6350">
            <a:solidFill>
              <a:srgbClr val="000000"/>
            </a:solidFill>
            <a:miter lim="400000"/>
          </a:ln>
          <a:effectLst>
            <a:outerShdw blurRad="63500" dist="25400" dir="5400000" rotWithShape="0">
              <a:srgbClr val="000000">
                <a:alpha val="50000"/>
              </a:srgbClr>
            </a:outerShdw>
          </a:effectLst>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 name="02_15_hydrogen_bonding-L.jpg" descr="02_15_hydrogen_bonding-L.jpg"/>
          <p:cNvPicPr>
            <a:picLocks noChangeAspect="1"/>
          </p:cNvPicPr>
          <p:nvPr/>
        </p:nvPicPr>
        <p:blipFill>
          <a:blip r:embed="rId2"/>
          <a:stretch>
            <a:fillRect/>
          </a:stretch>
        </p:blipFill>
        <p:spPr>
          <a:xfrm>
            <a:off x="85111" y="1710473"/>
            <a:ext cx="8961078" cy="3995854"/>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 name="02_12PolarCovalentBonds_L.jpg" descr="02_12PolarCovalentBonds_L.jpg"/>
          <p:cNvPicPr>
            <a:picLocks/>
          </p:cNvPicPr>
          <p:nvPr/>
        </p:nvPicPr>
        <p:blipFill>
          <a:blip r:embed="rId2"/>
          <a:stretch>
            <a:fillRect/>
          </a:stretch>
        </p:blipFill>
        <p:spPr>
          <a:xfrm>
            <a:off x="457200" y="1587"/>
            <a:ext cx="8229600" cy="68532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 name="Image" descr="Image"/>
          <p:cNvPicPr>
            <a:picLocks noChangeAspect="1"/>
          </p:cNvPicPr>
          <p:nvPr/>
        </p:nvPicPr>
        <p:blipFill>
          <a:blip r:embed="rId2"/>
          <a:stretch>
            <a:fillRect/>
          </a:stretch>
        </p:blipFill>
        <p:spPr>
          <a:xfrm>
            <a:off x="0" y="2461609"/>
            <a:ext cx="9144000" cy="193478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 name="Image" descr="Image"/>
          <p:cNvPicPr>
            <a:picLocks noChangeAspect="1"/>
          </p:cNvPicPr>
          <p:nvPr/>
        </p:nvPicPr>
        <p:blipFill>
          <a:blip r:embed="rId2"/>
          <a:stretch>
            <a:fillRect/>
          </a:stretch>
        </p:blipFill>
        <p:spPr>
          <a:xfrm>
            <a:off x="0" y="2461609"/>
            <a:ext cx="9144000" cy="1934782"/>
          </a:xfrm>
          <a:prstGeom prst="rect">
            <a:avLst/>
          </a:prstGeom>
          <a:ln w="12700">
            <a:miter lim="400000"/>
          </a:ln>
        </p:spPr>
      </p:pic>
      <p:sp>
        <p:nvSpPr>
          <p:cNvPr id="370" name="Rectangle"/>
          <p:cNvSpPr/>
          <p:nvPr/>
        </p:nvSpPr>
        <p:spPr>
          <a:xfrm>
            <a:off x="30723" y="3602702"/>
            <a:ext cx="8980516" cy="320042"/>
          </a:xfrm>
          <a:prstGeom prst="rect">
            <a:avLst/>
          </a:prstGeom>
          <a:solidFill>
            <a:srgbClr val="FF2600">
              <a:alpha val="27367"/>
            </a:srgbClr>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72" name="Water drop at 2000 Frames per sec.mov" descr="Water drop at 2000 Frames per sec.mov"/>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566660" y="1719713"/>
            <a:ext cx="6010680" cy="341857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240" fill="hold"/>
                                        <p:tgtEl>
                                          <p:spTgt spid="37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72"/>
                </p:tgtEl>
              </p:cMediaNode>
            </p:video>
            <p:seq concurrent="1" prevAc="none" nextAc="seek">
              <p:cTn id="8" restart="whenNotActive" fill="hold" evtFilter="cancelBubble" nodeType="interactiveSeq">
                <p:stCondLst>
                  <p:cond evt="onClick" delay="0">
                    <p:tgtEl>
                      <p:spTgt spid="37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72"/>
                                        </p:tgtEl>
                                      </p:cBhvr>
                                    </p:cmd>
                                  </p:childTnLst>
                                </p:cTn>
                              </p:par>
                            </p:childTnLst>
                          </p:cTn>
                        </p:par>
                      </p:childTnLst>
                    </p:cTn>
                  </p:par>
                </p:childTnLst>
              </p:cTn>
              <p:nextCondLst>
                <p:cond evt="onClick" delay="0">
                  <p:tgtEl>
                    <p:spTgt spid="37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 name="fiu_models_activity1_figure1web.jpg" descr="fiu_models_activity1_figure1web.jpg"/>
          <p:cNvPicPr>
            <a:picLocks noChangeAspect="1"/>
          </p:cNvPicPr>
          <p:nvPr/>
        </p:nvPicPr>
        <p:blipFill>
          <a:blip r:embed="rId2"/>
          <a:stretch>
            <a:fillRect/>
          </a:stretch>
        </p:blipFill>
        <p:spPr>
          <a:xfrm>
            <a:off x="2400267" y="2247784"/>
            <a:ext cx="4241866" cy="3505432"/>
          </a:xfrm>
          <a:prstGeom prst="rect">
            <a:avLst/>
          </a:prstGeom>
        </p:spPr>
      </p:pic>
      <p:sp>
        <p:nvSpPr>
          <p:cNvPr id="375" name="A comparison of the thermal properties of water compared to methane."/>
          <p:cNvSpPr/>
          <p:nvPr/>
        </p:nvSpPr>
        <p:spPr>
          <a:xfrm>
            <a:off x="355600" y="546100"/>
            <a:ext cx="8331200" cy="1028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383540" marR="40639" lvl="1" indent="-342900" defTabSz="914400">
              <a:spcBef>
                <a:spcPts val="700"/>
              </a:spcBef>
              <a:buSzPct val="65000"/>
              <a:buBlip>
                <a:blip r:embed="rId3"/>
              </a:buBlip>
              <a:defRPr sz="3200">
                <a:solidFill>
                  <a:srgbClr val="430400"/>
                </a:solidFill>
                <a:uFill>
                  <a:solidFill>
                    <a:srgbClr val="430400"/>
                  </a:solidFill>
                </a:uFill>
                <a:latin typeface="+mn-lt"/>
                <a:ea typeface="+mn-ea"/>
                <a:cs typeface="+mn-cs"/>
                <a:sym typeface="Arial"/>
              </a:defRPr>
            </a:pPr>
            <a:r>
              <a:t>A comparison of the thermal properties of water compared to methane.</a:t>
            </a:r>
          </a:p>
        </p:txBody>
      </p:sp>
      <p:sp>
        <p:nvSpPr>
          <p:cNvPr id="376" name="https://www.teachengineering.org/activities/view/fiu_models_activity1"/>
          <p:cNvSpPr/>
          <p:nvPr/>
        </p:nvSpPr>
        <p:spPr>
          <a:xfrm>
            <a:off x="2400300" y="5753100"/>
            <a:ext cx="4914900" cy="215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40639" marR="40639" defTabSz="914400">
              <a:defRPr sz="600" u="sng">
                <a:uFill>
                  <a:solidFill>
                    <a:srgbClr val="000000"/>
                  </a:solidFill>
                </a:uFill>
                <a:latin typeface="Times Roman"/>
                <a:ea typeface="Times Roman"/>
                <a:cs typeface="Times Roman"/>
                <a:sym typeface="Times Roman"/>
                <a:hlinkClick r:id="rId4"/>
              </a:defRPr>
            </a:lvl1pPr>
          </a:lstStyle>
          <a:p>
            <a:pPr>
              <a:defRPr u="none"/>
            </a:pPr>
            <a:r>
              <a:rPr u="sng">
                <a:hlinkClick r:id="rId4"/>
              </a:rPr>
              <a:t>https://www.teachengineering.org/activities/view/fiu_models_activity1</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 name="Image" descr="Image"/>
          <p:cNvPicPr>
            <a:picLocks noChangeAspect="1"/>
          </p:cNvPicPr>
          <p:nvPr/>
        </p:nvPicPr>
        <p:blipFill>
          <a:blip r:embed="rId2"/>
          <a:stretch>
            <a:fillRect/>
          </a:stretch>
        </p:blipFill>
        <p:spPr>
          <a:xfrm>
            <a:off x="0" y="1966719"/>
            <a:ext cx="9144000" cy="292456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 name="Image" descr="Image"/>
          <p:cNvPicPr>
            <a:picLocks noChangeAspect="1"/>
          </p:cNvPicPr>
          <p:nvPr/>
        </p:nvPicPr>
        <p:blipFill>
          <a:blip r:embed="rId2"/>
          <a:stretch>
            <a:fillRect/>
          </a:stretch>
        </p:blipFill>
        <p:spPr>
          <a:xfrm>
            <a:off x="0" y="1966719"/>
            <a:ext cx="9144000" cy="2924562"/>
          </a:xfrm>
          <a:prstGeom prst="rect">
            <a:avLst/>
          </a:prstGeom>
          <a:ln w="12700">
            <a:miter lim="400000"/>
          </a:ln>
        </p:spPr>
      </p:pic>
      <p:sp>
        <p:nvSpPr>
          <p:cNvPr id="381" name="Rectangle"/>
          <p:cNvSpPr/>
          <p:nvPr/>
        </p:nvSpPr>
        <p:spPr>
          <a:xfrm>
            <a:off x="68863" y="3154560"/>
            <a:ext cx="6450601" cy="320042"/>
          </a:xfrm>
          <a:prstGeom prst="rect">
            <a:avLst/>
          </a:prstGeom>
          <a:solidFill>
            <a:srgbClr val="FF2600">
              <a:alpha val="27367"/>
            </a:srgbClr>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3" name="Image" descr="Image"/>
          <p:cNvPicPr>
            <a:picLocks noChangeAspect="1"/>
          </p:cNvPicPr>
          <p:nvPr/>
        </p:nvPicPr>
        <p:blipFill>
          <a:blip r:embed="rId2"/>
          <a:stretch>
            <a:fillRect/>
          </a:stretch>
        </p:blipFill>
        <p:spPr>
          <a:xfrm>
            <a:off x="127000" y="2588609"/>
            <a:ext cx="9144000" cy="193478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5" name="Image" descr="Image"/>
          <p:cNvPicPr>
            <a:picLocks noChangeAspect="1"/>
          </p:cNvPicPr>
          <p:nvPr/>
        </p:nvPicPr>
        <p:blipFill>
          <a:blip r:embed="rId2"/>
          <a:stretch>
            <a:fillRect/>
          </a:stretch>
        </p:blipFill>
        <p:spPr>
          <a:xfrm>
            <a:off x="127000" y="2588609"/>
            <a:ext cx="9144000" cy="1934782"/>
          </a:xfrm>
          <a:prstGeom prst="rect">
            <a:avLst/>
          </a:prstGeom>
          <a:ln w="12700">
            <a:miter lim="400000"/>
          </a:ln>
        </p:spPr>
      </p:pic>
      <p:sp>
        <p:nvSpPr>
          <p:cNvPr id="386" name="Rectangle"/>
          <p:cNvSpPr/>
          <p:nvPr/>
        </p:nvSpPr>
        <p:spPr>
          <a:xfrm>
            <a:off x="145142" y="3370579"/>
            <a:ext cx="1787132" cy="320042"/>
          </a:xfrm>
          <a:prstGeom prst="rect">
            <a:avLst/>
          </a:prstGeom>
          <a:solidFill>
            <a:srgbClr val="FF2600">
              <a:alpha val="27367"/>
            </a:srgbClr>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8" name="Image" descr="Image"/>
          <p:cNvPicPr>
            <a:picLocks noChangeAspect="1"/>
          </p:cNvPicPr>
          <p:nvPr/>
        </p:nvPicPr>
        <p:blipFill>
          <a:blip r:embed="rId2"/>
          <a:stretch>
            <a:fillRect/>
          </a:stretch>
        </p:blipFill>
        <p:spPr>
          <a:xfrm>
            <a:off x="520700" y="2965450"/>
            <a:ext cx="8102600" cy="9271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 name="Image" descr="Image"/>
          <p:cNvPicPr>
            <a:picLocks noChangeAspect="1"/>
          </p:cNvPicPr>
          <p:nvPr/>
        </p:nvPicPr>
        <p:blipFill>
          <a:blip r:embed="rId2"/>
          <a:stretch>
            <a:fillRect/>
          </a:stretch>
        </p:blipFill>
        <p:spPr>
          <a:xfrm>
            <a:off x="520700" y="247994"/>
            <a:ext cx="8102600" cy="927101"/>
          </a:xfrm>
          <a:prstGeom prst="rect">
            <a:avLst/>
          </a:prstGeom>
          <a:ln w="12700">
            <a:miter lim="400000"/>
          </a:ln>
        </p:spPr>
      </p:pic>
      <p:pic>
        <p:nvPicPr>
          <p:cNvPr id="391" name="Image" descr="Image"/>
          <p:cNvPicPr>
            <a:picLocks noChangeAspect="1"/>
          </p:cNvPicPr>
          <p:nvPr/>
        </p:nvPicPr>
        <p:blipFill>
          <a:blip r:embed="rId3"/>
          <a:stretch>
            <a:fillRect/>
          </a:stretch>
        </p:blipFill>
        <p:spPr>
          <a:xfrm>
            <a:off x="1079500" y="1302186"/>
            <a:ext cx="6985000" cy="5092701"/>
          </a:xfrm>
          <a:prstGeom prst="rect">
            <a:avLst/>
          </a:prstGeom>
          <a:ln w="12700">
            <a:miter lim="400000"/>
          </a:ln>
        </p:spPr>
      </p:pic>
      <p:sp>
        <p:nvSpPr>
          <p:cNvPr id="392" name="Rectangle"/>
          <p:cNvSpPr/>
          <p:nvPr/>
        </p:nvSpPr>
        <p:spPr>
          <a:xfrm>
            <a:off x="1089101" y="1349174"/>
            <a:ext cx="5993876" cy="4998726"/>
          </a:xfrm>
          <a:prstGeom prst="rect">
            <a:avLst/>
          </a:prstGeom>
          <a:solidFill>
            <a:srgbClr val="FF2600">
              <a:alpha val="27367"/>
            </a:srgbClr>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395" name="1.  Cohesion"/>
          <p:cNvSpPr txBox="1">
            <a:spLocks noGrp="1"/>
          </p:cNvSpPr>
          <p:nvPr>
            <p:ph type="title"/>
          </p:nvPr>
        </p:nvSpPr>
        <p:spPr>
          <a:prstGeom prst="rect">
            <a:avLst/>
          </a:prstGeom>
        </p:spPr>
        <p:txBody>
          <a:bodyPr/>
          <a:lstStyle/>
          <a:p>
            <a:r>
              <a:t>1.  Cohesion</a:t>
            </a:r>
          </a:p>
        </p:txBody>
      </p:sp>
      <p:sp>
        <p:nvSpPr>
          <p:cNvPr id="396" name="Cohesion is basically the phenomenon of the hydrogen bonds working together.…"/>
          <p:cNvSpPr txBox="1">
            <a:spLocks noGrp="1"/>
          </p:cNvSpPr>
          <p:nvPr>
            <p:ph type="body" idx="1"/>
          </p:nvPr>
        </p:nvSpPr>
        <p:spPr>
          <a:prstGeom prst="rect">
            <a:avLst/>
          </a:prstGeom>
        </p:spPr>
        <p:txBody>
          <a:bodyPr/>
          <a:lstStyle/>
          <a:p>
            <a:pPr>
              <a:buBlip>
                <a:blip r:embed="rId3"/>
              </a:buBlip>
            </a:pPr>
            <a:r>
              <a:t>Cohesion is basically the phenomenon of the hydrogen bonds working together.</a:t>
            </a:r>
          </a:p>
          <a:p>
            <a:pPr>
              <a:buBlip>
                <a:blip r:embed="rId3"/>
              </a:buBlip>
            </a:pPr>
            <a:r>
              <a:t>This leads to the idea of surface tension.</a:t>
            </a:r>
          </a:p>
        </p:txBody>
      </p:sp>
      <p:pic>
        <p:nvPicPr>
          <p:cNvPr id="397" name="pasted-movie.png" descr="pasted-movie.png"/>
          <p:cNvPicPr>
            <a:picLocks noChangeAspect="1"/>
          </p:cNvPicPr>
          <p:nvPr/>
        </p:nvPicPr>
        <p:blipFill>
          <a:blip r:embed="rId4"/>
          <a:stretch>
            <a:fillRect/>
          </a:stretch>
        </p:blipFill>
        <p:spPr>
          <a:xfrm>
            <a:off x="359242" y="4636027"/>
            <a:ext cx="8425516" cy="1114206"/>
          </a:xfrm>
          <a:prstGeom prst="rect">
            <a:avLst/>
          </a:prstGeom>
          <a:ln w="6350">
            <a:solidFill>
              <a:srgbClr val="000000"/>
            </a:solidFill>
            <a:miter lim="400000"/>
          </a:ln>
          <a:effectLst>
            <a:outerShdw blurRad="63500" dist="25400" dir="5400000" rotWithShape="0">
              <a:srgbClr val="000000">
                <a:alpha val="50000"/>
              </a:srgb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00" name="1.  Cohesion—Surface Tension"/>
          <p:cNvSpPr txBox="1">
            <a:spLocks noGrp="1"/>
          </p:cNvSpPr>
          <p:nvPr>
            <p:ph type="title"/>
          </p:nvPr>
        </p:nvSpPr>
        <p:spPr>
          <a:xfrm>
            <a:off x="591010" y="228599"/>
            <a:ext cx="7961980" cy="1752601"/>
          </a:xfrm>
          <a:prstGeom prst="rect">
            <a:avLst/>
          </a:prstGeom>
        </p:spPr>
        <p:txBody>
          <a:bodyPr/>
          <a:lstStyle/>
          <a:p>
            <a:r>
              <a:t>1.  Cohesion—Surface Tension</a:t>
            </a:r>
          </a:p>
        </p:txBody>
      </p:sp>
      <p:sp>
        <p:nvSpPr>
          <p:cNvPr id="401" name="Surface tension is the thing you observe when you see a water bug walking on water or the beads of water forming on a freshly waxed car.…"/>
          <p:cNvSpPr txBox="1">
            <a:spLocks noGrp="1"/>
          </p:cNvSpPr>
          <p:nvPr>
            <p:ph type="body" idx="1"/>
          </p:nvPr>
        </p:nvSpPr>
        <p:spPr>
          <a:xfrm>
            <a:off x="320898" y="1988354"/>
            <a:ext cx="5636921" cy="4876801"/>
          </a:xfrm>
          <a:prstGeom prst="rect">
            <a:avLst/>
          </a:prstGeom>
        </p:spPr>
        <p:txBody>
          <a:bodyPr/>
          <a:lstStyle/>
          <a:p>
            <a:pPr>
              <a:buBlip>
                <a:blip r:embed="rId3"/>
              </a:buBlip>
              <a:defRPr sz="3000"/>
            </a:pPr>
            <a:r>
              <a:t>Surface tension is the thing you observe when you see a water bug walking on water or the beads of water forming on a freshly waxed car.   </a:t>
            </a:r>
          </a:p>
          <a:p>
            <a:pPr>
              <a:buBlip>
                <a:blip r:embed="rId3"/>
              </a:buBlip>
              <a:defRPr sz="3000"/>
            </a:pPr>
            <a:r>
              <a:t>The surface tension is created by the hydrogen bonds that form between the water molecules.</a:t>
            </a:r>
          </a:p>
        </p:txBody>
      </p:sp>
      <p:pic>
        <p:nvPicPr>
          <p:cNvPr id="402" name="Image" descr="Image"/>
          <p:cNvPicPr>
            <a:picLocks noChangeAspect="1"/>
          </p:cNvPicPr>
          <p:nvPr/>
        </p:nvPicPr>
        <p:blipFill>
          <a:blip r:embed="rId4"/>
          <a:stretch>
            <a:fillRect/>
          </a:stretch>
        </p:blipFill>
        <p:spPr>
          <a:xfrm>
            <a:off x="5865495" y="3127175"/>
            <a:ext cx="3113048" cy="2260552"/>
          </a:xfrm>
          <a:prstGeom prst="rect">
            <a:avLst/>
          </a:prstGeom>
          <a:ln w="12700">
            <a:miter lim="400000"/>
          </a:ln>
        </p:spPr>
      </p:pic>
      <p:sp>
        <p:nvSpPr>
          <p:cNvPr id="403" name="https://www.sciencebuddies.org/7pgyYy9cNndXUBmB44SAh3IAfMQ=/650x472/-/https/www.sciencebuddies.org/Files/7091/6/surface-tension-diagram-droplet.png"/>
          <p:cNvSpPr txBox="1"/>
          <p:nvPr/>
        </p:nvSpPr>
        <p:spPr>
          <a:xfrm>
            <a:off x="5248001" y="5421379"/>
            <a:ext cx="3752727" cy="165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
                <a:solidFill>
                  <a:srgbClr val="D6D5D5"/>
                </a:solidFill>
              </a:defRPr>
            </a:lvl1pPr>
          </a:lstStyle>
          <a:p>
            <a:r>
              <a:t>https://www.sciencebuddies.org/7pgyYy9cNndXUBmB44SAh3IAfMQ=/650x472/-/https/www.sciencebuddies.org/Files/7091/6/surface-tension-diagram-droplet.png</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06" name="1A. Adhesion"/>
          <p:cNvSpPr txBox="1">
            <a:spLocks noGrp="1"/>
          </p:cNvSpPr>
          <p:nvPr>
            <p:ph type="title"/>
          </p:nvPr>
        </p:nvSpPr>
        <p:spPr>
          <a:xfrm>
            <a:off x="591010" y="228599"/>
            <a:ext cx="7961980" cy="1752601"/>
          </a:xfrm>
          <a:prstGeom prst="rect">
            <a:avLst/>
          </a:prstGeom>
        </p:spPr>
        <p:txBody>
          <a:bodyPr/>
          <a:lstStyle/>
          <a:p>
            <a:r>
              <a:t>1A. Adhesion </a:t>
            </a:r>
          </a:p>
        </p:txBody>
      </p:sp>
      <p:sp>
        <p:nvSpPr>
          <p:cNvPr id="407" name="Adhesion is a property of water that contributes to its many unique properties.…"/>
          <p:cNvSpPr txBox="1">
            <a:spLocks noGrp="1"/>
          </p:cNvSpPr>
          <p:nvPr>
            <p:ph type="body" sz="half" idx="1"/>
          </p:nvPr>
        </p:nvSpPr>
        <p:spPr>
          <a:xfrm>
            <a:off x="292293" y="1922286"/>
            <a:ext cx="4415673" cy="3958931"/>
          </a:xfrm>
          <a:prstGeom prst="rect">
            <a:avLst/>
          </a:prstGeom>
        </p:spPr>
        <p:txBody>
          <a:bodyPr/>
          <a:lstStyle/>
          <a:p>
            <a:pPr>
              <a:buBlip>
                <a:blip r:embed="rId3"/>
              </a:buBlip>
              <a:defRPr sz="3000"/>
            </a:pPr>
            <a:r>
              <a:t>Adhesion is a property of water that contributes to its many unique properties.</a:t>
            </a:r>
          </a:p>
          <a:p>
            <a:pPr>
              <a:buBlip>
                <a:blip r:embed="rId3"/>
              </a:buBlip>
              <a:defRPr sz="3000"/>
            </a:pPr>
            <a:r>
              <a:t>Adhesion occurs when water interacts with other substances due to its polarity.</a:t>
            </a:r>
          </a:p>
        </p:txBody>
      </p:sp>
      <p:pic>
        <p:nvPicPr>
          <p:cNvPr id="408" name="Transpiration.jpg" descr="Transpiration.jpg"/>
          <p:cNvPicPr>
            <a:picLocks noChangeAspect="1"/>
          </p:cNvPicPr>
          <p:nvPr/>
        </p:nvPicPr>
        <p:blipFill>
          <a:blip r:embed="rId4"/>
          <a:stretch>
            <a:fillRect/>
          </a:stretch>
        </p:blipFill>
        <p:spPr>
          <a:xfrm>
            <a:off x="4650745" y="2207366"/>
            <a:ext cx="4415672" cy="338877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 name="Image" descr="Image"/>
          <p:cNvPicPr>
            <a:picLocks noChangeAspect="1"/>
          </p:cNvPicPr>
          <p:nvPr/>
        </p:nvPicPr>
        <p:blipFill>
          <a:blip r:embed="rId2"/>
          <a:stretch>
            <a:fillRect/>
          </a:stretch>
        </p:blipFill>
        <p:spPr>
          <a:xfrm>
            <a:off x="917147" y="2308056"/>
            <a:ext cx="7309706" cy="216001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 name="Image" descr="Image"/>
          <p:cNvPicPr>
            <a:picLocks noChangeAspect="1"/>
          </p:cNvPicPr>
          <p:nvPr/>
        </p:nvPicPr>
        <p:blipFill>
          <a:blip r:embed="rId2"/>
          <a:stretch>
            <a:fillRect/>
          </a:stretch>
        </p:blipFill>
        <p:spPr>
          <a:xfrm>
            <a:off x="917147" y="2308056"/>
            <a:ext cx="7309706" cy="2160011"/>
          </a:xfrm>
          <a:prstGeom prst="rect">
            <a:avLst/>
          </a:prstGeom>
          <a:ln w="12700">
            <a:miter lim="400000"/>
          </a:ln>
        </p:spPr>
      </p:pic>
      <p:sp>
        <p:nvSpPr>
          <p:cNvPr id="413" name="Rectangle"/>
          <p:cNvSpPr/>
          <p:nvPr/>
        </p:nvSpPr>
        <p:spPr>
          <a:xfrm>
            <a:off x="936542" y="3650377"/>
            <a:ext cx="1614899" cy="320041"/>
          </a:xfrm>
          <a:prstGeom prst="rect">
            <a:avLst/>
          </a:prstGeom>
          <a:solidFill>
            <a:srgbClr val="FF2600">
              <a:alpha val="27367"/>
            </a:srgbClr>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5"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16" name="2.  Moderation of Temperature"/>
          <p:cNvSpPr txBox="1">
            <a:spLocks noGrp="1"/>
          </p:cNvSpPr>
          <p:nvPr>
            <p:ph type="title"/>
          </p:nvPr>
        </p:nvSpPr>
        <p:spPr>
          <a:prstGeom prst="rect">
            <a:avLst/>
          </a:prstGeom>
        </p:spPr>
        <p:txBody>
          <a:bodyPr/>
          <a:lstStyle/>
          <a:p>
            <a:r>
              <a:t>2.  Moderation of Temperature</a:t>
            </a:r>
          </a:p>
        </p:txBody>
      </p:sp>
      <p:sp>
        <p:nvSpPr>
          <p:cNvPr id="417" name="Water has a very high specific heat capacity meaning that it takes a lot of energy to raise and lower its temperature.…"/>
          <p:cNvSpPr txBox="1">
            <a:spLocks noGrp="1"/>
          </p:cNvSpPr>
          <p:nvPr>
            <p:ph type="body" idx="1"/>
          </p:nvPr>
        </p:nvSpPr>
        <p:spPr>
          <a:prstGeom prst="rect">
            <a:avLst/>
          </a:prstGeom>
        </p:spPr>
        <p:txBody>
          <a:bodyPr/>
          <a:lstStyle/>
          <a:p>
            <a:pPr>
              <a:lnSpc>
                <a:spcPct val="90000"/>
              </a:lnSpc>
              <a:buBlip>
                <a:blip r:embed="rId3"/>
              </a:buBlip>
            </a:pPr>
            <a:r>
              <a:t>Water has a very high specific heat capacity meaning that it takes a lot of energy to raise and lower its temperature.</a:t>
            </a:r>
          </a:p>
          <a:p>
            <a:pPr lvl="1">
              <a:lnSpc>
                <a:spcPct val="90000"/>
              </a:lnSpc>
            </a:pPr>
            <a:r>
              <a:t>This high specific heat is due to hydrogen bonding.</a:t>
            </a:r>
          </a:p>
          <a:p>
            <a:pPr>
              <a:lnSpc>
                <a:spcPct val="90000"/>
              </a:lnSpc>
              <a:buBlip>
                <a:blip r:embed="rId3"/>
              </a:buBlip>
            </a:pPr>
            <a:r>
              <a:t>In order to break the bonds, heat must be absorbed and in order for them to form, heat must be released.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20" name="2.  Moderation of Temperature"/>
          <p:cNvSpPr txBox="1">
            <a:spLocks noGrp="1"/>
          </p:cNvSpPr>
          <p:nvPr>
            <p:ph type="title"/>
          </p:nvPr>
        </p:nvSpPr>
        <p:spPr>
          <a:prstGeom prst="rect">
            <a:avLst/>
          </a:prstGeom>
        </p:spPr>
        <p:txBody>
          <a:bodyPr/>
          <a:lstStyle/>
          <a:p>
            <a:r>
              <a:t>2.  Moderation of Temperature</a:t>
            </a:r>
          </a:p>
        </p:txBody>
      </p:sp>
      <p:sp>
        <p:nvSpPr>
          <p:cNvPr id="421" name="Thus, adding heat to the water does little more than disrupt H-bonds, it is only when you add a lot of heat do you begin to see a change in temperature.…"/>
          <p:cNvSpPr txBox="1">
            <a:spLocks noGrp="1"/>
          </p:cNvSpPr>
          <p:nvPr>
            <p:ph type="body" idx="1"/>
          </p:nvPr>
        </p:nvSpPr>
        <p:spPr>
          <a:prstGeom prst="rect">
            <a:avLst/>
          </a:prstGeom>
        </p:spPr>
        <p:txBody>
          <a:bodyPr/>
          <a:lstStyle/>
          <a:p>
            <a:pPr>
              <a:buBlip>
                <a:blip r:embed="rId3"/>
              </a:buBlip>
            </a:pPr>
            <a:r>
              <a:t>Thus, adding heat to the water does little more than disrupt H-bonds, it is only when you add a lot of heat do you begin to see a change in temperature.</a:t>
            </a:r>
          </a:p>
          <a:p>
            <a:pPr>
              <a:buBlip>
                <a:blip r:embed="rId3"/>
              </a:buBlip>
            </a:pPr>
            <a:r>
              <a:t>When hydrogen bonds have been disrupted and the H</a:t>
            </a:r>
            <a:r>
              <a:rPr baseline="-25000"/>
              <a:t>2</a:t>
            </a:r>
            <a:r>
              <a:t>O molecules begin to move faster only then do we see a change in temperature.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24" name="2.  Moderation of Temperature"/>
          <p:cNvSpPr txBox="1">
            <a:spLocks noGrp="1"/>
          </p:cNvSpPr>
          <p:nvPr>
            <p:ph type="title"/>
          </p:nvPr>
        </p:nvSpPr>
        <p:spPr>
          <a:prstGeom prst="rect">
            <a:avLst/>
          </a:prstGeom>
        </p:spPr>
        <p:txBody>
          <a:bodyPr/>
          <a:lstStyle/>
          <a:p>
            <a:r>
              <a:t>2.  Moderation of Temperature</a:t>
            </a:r>
          </a:p>
        </p:txBody>
      </p:sp>
      <p:sp>
        <p:nvSpPr>
          <p:cNvPr id="425" name="These characteristics of water enable it to moderate air temperatures in the regions near water.…"/>
          <p:cNvSpPr txBox="1">
            <a:spLocks noGrp="1"/>
          </p:cNvSpPr>
          <p:nvPr>
            <p:ph type="body" idx="1"/>
          </p:nvPr>
        </p:nvSpPr>
        <p:spPr>
          <a:xfrm>
            <a:off x="685800" y="1892300"/>
            <a:ext cx="7772400" cy="4876800"/>
          </a:xfrm>
          <a:prstGeom prst="rect">
            <a:avLst/>
          </a:prstGeom>
        </p:spPr>
        <p:txBody>
          <a:bodyPr/>
          <a:lstStyle/>
          <a:p>
            <a:pPr marL="340677" indent="-300037">
              <a:lnSpc>
                <a:spcPct val="90000"/>
              </a:lnSpc>
              <a:buBlip>
                <a:blip r:embed="rId3"/>
              </a:buBlip>
              <a:defRPr sz="2800"/>
            </a:pPr>
            <a:r>
              <a:t>These characteristics of water enable it to moderate air temperatures in the regions near water.</a:t>
            </a:r>
          </a:p>
          <a:p>
            <a:pPr marL="340677" indent="-300037">
              <a:lnSpc>
                <a:spcPct val="90000"/>
              </a:lnSpc>
              <a:buBlip>
                <a:blip r:embed="rId3"/>
              </a:buBlip>
              <a:defRPr sz="2800"/>
            </a:pPr>
            <a:r>
              <a:t>A large amount of heat can be absorbed with only a small change in temperature enabling life in the water to enjoy a relatively stable climate.</a:t>
            </a:r>
          </a:p>
          <a:p>
            <a:pPr marL="340677" indent="-300037">
              <a:lnSpc>
                <a:spcPct val="90000"/>
              </a:lnSpc>
              <a:buBlip>
                <a:blip r:embed="rId3"/>
              </a:buBlip>
              <a:defRPr sz="2800"/>
            </a:pPr>
            <a:r>
              <a:t>Likewise, on cool nights “warm” water can give off a lot of energy without itself cooling much.  This warms the nearby air again moderating the temperature.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27" name="Image" descr="Image"/>
          <p:cNvPicPr>
            <a:picLocks noChangeAspect="1"/>
          </p:cNvPicPr>
          <p:nvPr/>
        </p:nvPicPr>
        <p:blipFill>
          <a:blip r:embed="rId2"/>
          <a:stretch>
            <a:fillRect/>
          </a:stretch>
        </p:blipFill>
        <p:spPr>
          <a:xfrm>
            <a:off x="326571" y="0"/>
            <a:ext cx="8490858" cy="6858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29" name="Image" descr="Image"/>
          <p:cNvPicPr>
            <a:picLocks noChangeAspect="1"/>
          </p:cNvPicPr>
          <p:nvPr/>
        </p:nvPicPr>
        <p:blipFill>
          <a:blip r:embed="rId2"/>
          <a:stretch>
            <a:fillRect/>
          </a:stretch>
        </p:blipFill>
        <p:spPr>
          <a:xfrm>
            <a:off x="0" y="381000"/>
            <a:ext cx="9144000" cy="6096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1" name="Image" descr="Image"/>
          <p:cNvPicPr>
            <a:picLocks noChangeAspect="1"/>
          </p:cNvPicPr>
          <p:nvPr/>
        </p:nvPicPr>
        <p:blipFill>
          <a:blip r:embed="rId2"/>
          <a:stretch>
            <a:fillRect/>
          </a:stretch>
        </p:blipFill>
        <p:spPr>
          <a:xfrm>
            <a:off x="1068775" y="2324643"/>
            <a:ext cx="7006450" cy="220871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 name="Image" descr="Image"/>
          <p:cNvPicPr>
            <a:picLocks noChangeAspect="1"/>
          </p:cNvPicPr>
          <p:nvPr/>
        </p:nvPicPr>
        <p:blipFill>
          <a:blip r:embed="rId2"/>
          <a:stretch>
            <a:fillRect/>
          </a:stretch>
        </p:blipFill>
        <p:spPr>
          <a:xfrm>
            <a:off x="1068775" y="2324643"/>
            <a:ext cx="7006450" cy="2208714"/>
          </a:xfrm>
          <a:prstGeom prst="rect">
            <a:avLst/>
          </a:prstGeom>
          <a:ln w="12700">
            <a:miter lim="400000"/>
          </a:ln>
        </p:spPr>
      </p:pic>
      <p:sp>
        <p:nvSpPr>
          <p:cNvPr id="434" name="Rectangle"/>
          <p:cNvSpPr/>
          <p:nvPr/>
        </p:nvSpPr>
        <p:spPr>
          <a:xfrm>
            <a:off x="1127240" y="3268979"/>
            <a:ext cx="3277728" cy="320042"/>
          </a:xfrm>
          <a:prstGeom prst="rect">
            <a:avLst/>
          </a:prstGeom>
          <a:solidFill>
            <a:srgbClr val="FF2600">
              <a:alpha val="27367"/>
            </a:srgbClr>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6" name="Image" descr="Image"/>
          <p:cNvPicPr>
            <a:picLocks noChangeAspect="1"/>
          </p:cNvPicPr>
          <p:nvPr/>
        </p:nvPicPr>
        <p:blipFill>
          <a:blip r:embed="rId2"/>
          <a:stretch>
            <a:fillRect/>
          </a:stretch>
        </p:blipFill>
        <p:spPr>
          <a:xfrm>
            <a:off x="758258" y="2263427"/>
            <a:ext cx="7627484" cy="215280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Image" descr="Image"/>
          <p:cNvPicPr>
            <a:picLocks noChangeAspect="1"/>
          </p:cNvPicPr>
          <p:nvPr/>
        </p:nvPicPr>
        <p:blipFill>
          <a:blip r:embed="rId2"/>
          <a:stretch>
            <a:fillRect/>
          </a:stretch>
        </p:blipFill>
        <p:spPr>
          <a:xfrm>
            <a:off x="758258" y="2263427"/>
            <a:ext cx="7627484" cy="2152804"/>
          </a:xfrm>
          <a:prstGeom prst="rect">
            <a:avLst/>
          </a:prstGeom>
          <a:ln w="12700">
            <a:miter lim="400000"/>
          </a:ln>
        </p:spPr>
      </p:pic>
      <p:sp>
        <p:nvSpPr>
          <p:cNvPr id="439" name="Rectangle"/>
          <p:cNvSpPr/>
          <p:nvPr/>
        </p:nvSpPr>
        <p:spPr>
          <a:xfrm>
            <a:off x="793518" y="3179808"/>
            <a:ext cx="6953219" cy="320042"/>
          </a:xfrm>
          <a:prstGeom prst="rect">
            <a:avLst/>
          </a:prstGeom>
          <a:solidFill>
            <a:srgbClr val="FF2600">
              <a:alpha val="27367"/>
            </a:srgbClr>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42" name="3.  Expansion Upon Freezing"/>
          <p:cNvSpPr txBox="1">
            <a:spLocks noGrp="1"/>
          </p:cNvSpPr>
          <p:nvPr>
            <p:ph type="title"/>
          </p:nvPr>
        </p:nvSpPr>
        <p:spPr>
          <a:prstGeom prst="rect">
            <a:avLst/>
          </a:prstGeom>
        </p:spPr>
        <p:txBody>
          <a:bodyPr/>
          <a:lstStyle/>
          <a:p>
            <a:r>
              <a:t>3.  Expansion Upon Freezing</a:t>
            </a:r>
          </a:p>
        </p:txBody>
      </p:sp>
      <p:sp>
        <p:nvSpPr>
          <p:cNvPr id="443" name="One of the unique properties of water is that it expands when it freezes.  Most substance do not do this.…"/>
          <p:cNvSpPr txBox="1">
            <a:spLocks noGrp="1"/>
          </p:cNvSpPr>
          <p:nvPr>
            <p:ph type="body" idx="1"/>
          </p:nvPr>
        </p:nvSpPr>
        <p:spPr>
          <a:xfrm>
            <a:off x="685800" y="1981200"/>
            <a:ext cx="7772400" cy="4610100"/>
          </a:xfrm>
          <a:prstGeom prst="rect">
            <a:avLst/>
          </a:prstGeom>
          <a:solidFill>
            <a:srgbClr val="FFFFFF"/>
          </a:solidFill>
        </p:spPr>
        <p:txBody>
          <a:bodyPr/>
          <a:lstStyle/>
          <a:p>
            <a:pPr>
              <a:buBlip>
                <a:blip r:embed="rId3"/>
              </a:buBlip>
            </a:pPr>
            <a:r>
              <a:t>One of the unique properties of water is that it expands when it freezes.  Most substance do not do this.</a:t>
            </a:r>
          </a:p>
          <a:p>
            <a:pPr>
              <a:buBlip>
                <a:blip r:embed="rId3"/>
              </a:buBlip>
            </a:pPr>
            <a:r>
              <a:t>It expands because as the water molecules lose energy, they align a certain way according to their hydrogen bonds.</a:t>
            </a:r>
          </a:p>
          <a:p>
            <a:pPr>
              <a:buBlip>
                <a:blip r:embed="rId3"/>
              </a:buBlip>
            </a:pPr>
            <a:r>
              <a:t>This creates a small pocket and makes the ice less dense than the liquid.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46" name="3.  Expansion Upon Freezing"/>
          <p:cNvSpPr txBox="1">
            <a:spLocks noGrp="1"/>
          </p:cNvSpPr>
          <p:nvPr>
            <p:ph type="title"/>
          </p:nvPr>
        </p:nvSpPr>
        <p:spPr>
          <a:prstGeom prst="rect">
            <a:avLst/>
          </a:prstGeom>
        </p:spPr>
        <p:txBody>
          <a:bodyPr/>
          <a:lstStyle/>
          <a:p>
            <a:r>
              <a:t>3.  Expansion Upon Freezing</a:t>
            </a:r>
          </a:p>
        </p:txBody>
      </p:sp>
      <p:sp>
        <p:nvSpPr>
          <p:cNvPr id="447" name="When the ice freezes at the top of the body of water it acts to insulate the remaining water preventing it from freezing solid.…"/>
          <p:cNvSpPr txBox="1">
            <a:spLocks noGrp="1"/>
          </p:cNvSpPr>
          <p:nvPr>
            <p:ph type="body" idx="1"/>
          </p:nvPr>
        </p:nvSpPr>
        <p:spPr>
          <a:prstGeom prst="rect">
            <a:avLst/>
          </a:prstGeom>
        </p:spPr>
        <p:txBody>
          <a:bodyPr/>
          <a:lstStyle/>
          <a:p>
            <a:pPr marL="340677" indent="-300037">
              <a:buBlip>
                <a:blip r:embed="rId3"/>
              </a:buBlip>
              <a:defRPr sz="2800"/>
            </a:pPr>
            <a:r>
              <a:t>When the ice freezes at the top of the body of water it acts to insulate the remaining water preventing it from freezing solid.</a:t>
            </a:r>
          </a:p>
          <a:p>
            <a:pPr marL="340677" indent="-300037">
              <a:buBlip>
                <a:blip r:embed="rId3"/>
              </a:buBlip>
              <a:defRPr sz="2800"/>
            </a:pPr>
            <a:r>
              <a:t>Because it is less dense and floats, it prevents the body of water from freezing from the bottom up.  If this were the case, only a small portion of the ice would ever thaw making life impossible.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G_0857_C1A71851-DA75-4378-9C6A-7BA914F9B3EC.mp4">
            <a:hlinkClick r:id="" action="ppaction://media"/>
            <a:extLst>
              <a:ext uri="{FF2B5EF4-FFF2-40B4-BE49-F238E27FC236}">
                <a16:creationId xmlns:a16="http://schemas.microsoft.com/office/drawing/2014/main" id="{AA42C5A4-3253-FD60-4588-720EA910696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31370410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 name="03_05IceStructure_L.jpg" descr="03_05IceStructure_L.jpg"/>
          <p:cNvPicPr>
            <a:picLocks/>
          </p:cNvPicPr>
          <p:nvPr/>
        </p:nvPicPr>
        <p:blipFill>
          <a:blip r:embed="rId2"/>
          <a:stretch>
            <a:fillRect/>
          </a:stretch>
        </p:blipFill>
        <p:spPr>
          <a:xfrm>
            <a:off x="1600200" y="3486150"/>
            <a:ext cx="5715000" cy="3371850"/>
          </a:xfrm>
          <a:prstGeom prst="rect">
            <a:avLst/>
          </a:prstGeom>
          <a:ln w="12700">
            <a:miter lim="400000"/>
          </a:ln>
        </p:spPr>
      </p:pic>
      <p:pic>
        <p:nvPicPr>
          <p:cNvPr id="450" name="03_05x1aIce_XU.jpg" descr="03_05x1aIce_XU.jpg"/>
          <p:cNvPicPr>
            <a:picLocks/>
          </p:cNvPicPr>
          <p:nvPr/>
        </p:nvPicPr>
        <p:blipFill>
          <a:blip r:embed="rId3"/>
          <a:stretch>
            <a:fillRect/>
          </a:stretch>
        </p:blipFill>
        <p:spPr>
          <a:xfrm>
            <a:off x="152400" y="457200"/>
            <a:ext cx="2816225" cy="2743200"/>
          </a:xfrm>
          <a:prstGeom prst="rect">
            <a:avLst/>
          </a:prstGeom>
          <a:ln w="12700">
            <a:miter lim="400000"/>
          </a:ln>
        </p:spPr>
      </p:pic>
      <p:pic>
        <p:nvPicPr>
          <p:cNvPr id="451" name="03_05x1bWater_XU.jpg" descr="03_05x1bWater_XU.jpg"/>
          <p:cNvPicPr>
            <a:picLocks/>
          </p:cNvPicPr>
          <p:nvPr/>
        </p:nvPicPr>
        <p:blipFill>
          <a:blip r:embed="rId4"/>
          <a:stretch>
            <a:fillRect/>
          </a:stretch>
        </p:blipFill>
        <p:spPr>
          <a:xfrm>
            <a:off x="3124200" y="457200"/>
            <a:ext cx="2816225" cy="2736850"/>
          </a:xfrm>
          <a:prstGeom prst="rect">
            <a:avLst/>
          </a:prstGeom>
          <a:ln w="12700">
            <a:miter lim="400000"/>
          </a:ln>
        </p:spPr>
      </p:pic>
      <p:pic>
        <p:nvPicPr>
          <p:cNvPr id="452" name="03_05x1cSteam_XU.jpg" descr="03_05x1cSteam_XU.jpg"/>
          <p:cNvPicPr>
            <a:picLocks/>
          </p:cNvPicPr>
          <p:nvPr/>
        </p:nvPicPr>
        <p:blipFill>
          <a:blip r:embed="rId5"/>
          <a:stretch>
            <a:fillRect/>
          </a:stretch>
        </p:blipFill>
        <p:spPr>
          <a:xfrm>
            <a:off x="6172200" y="457200"/>
            <a:ext cx="2816225" cy="27432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4"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55" name="4.  Versatile Solvent"/>
          <p:cNvSpPr txBox="1">
            <a:spLocks noGrp="1"/>
          </p:cNvSpPr>
          <p:nvPr>
            <p:ph type="title"/>
          </p:nvPr>
        </p:nvSpPr>
        <p:spPr>
          <a:prstGeom prst="rect">
            <a:avLst/>
          </a:prstGeom>
        </p:spPr>
        <p:txBody>
          <a:bodyPr/>
          <a:lstStyle/>
          <a:p>
            <a:r>
              <a:t>4.  Versatile Solvent</a:t>
            </a:r>
          </a:p>
        </p:txBody>
      </p:sp>
      <p:sp>
        <p:nvSpPr>
          <p:cNvPr id="456" name="Water is a very versatile solvent.  Though not universal, water has an amazing ability to dissolve many things that are important to our existence."/>
          <p:cNvSpPr txBox="1">
            <a:spLocks noGrp="1"/>
          </p:cNvSpPr>
          <p:nvPr>
            <p:ph type="body" idx="1"/>
          </p:nvPr>
        </p:nvSpPr>
        <p:spPr>
          <a:xfrm>
            <a:off x="685800" y="1981200"/>
            <a:ext cx="7772400" cy="4597400"/>
          </a:xfrm>
          <a:prstGeom prst="rect">
            <a:avLst/>
          </a:prstGeom>
          <a:solidFill>
            <a:srgbClr val="FFFFFF"/>
          </a:solidFill>
        </p:spPr>
        <p:txBody>
          <a:bodyPr/>
          <a:lstStyle>
            <a:lvl1pPr>
              <a:lnSpc>
                <a:spcPct val="90000"/>
              </a:lnSpc>
              <a:buBlip>
                <a:blip r:embed="rId3"/>
              </a:buBlip>
            </a:lvl1pPr>
          </a:lstStyle>
          <a:p>
            <a:r>
              <a:t>Water is a very versatile solvent.  Though not universal, water has an amazing ability to dissolve many things that are important to our existence.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8"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59" name="4.  Versatile Solvent"/>
          <p:cNvSpPr txBox="1">
            <a:spLocks noGrp="1"/>
          </p:cNvSpPr>
          <p:nvPr>
            <p:ph type="title"/>
          </p:nvPr>
        </p:nvSpPr>
        <p:spPr>
          <a:prstGeom prst="rect">
            <a:avLst/>
          </a:prstGeom>
        </p:spPr>
        <p:txBody>
          <a:bodyPr/>
          <a:lstStyle/>
          <a:p>
            <a:r>
              <a:t>4.  Versatile Solvent</a:t>
            </a:r>
          </a:p>
        </p:txBody>
      </p:sp>
      <p:sp>
        <p:nvSpPr>
          <p:cNvPr id="460" name="Much of water’s ability to dissolve things is due to its polarity. The polar regions of the water molecule interact with the positively and negatively charged regions of the molecules with which they are interacting."/>
          <p:cNvSpPr txBox="1">
            <a:spLocks noGrp="1"/>
          </p:cNvSpPr>
          <p:nvPr>
            <p:ph type="body" idx="1"/>
          </p:nvPr>
        </p:nvSpPr>
        <p:spPr>
          <a:xfrm>
            <a:off x="685800" y="1981200"/>
            <a:ext cx="7772400" cy="4597400"/>
          </a:xfrm>
          <a:prstGeom prst="rect">
            <a:avLst/>
          </a:prstGeom>
          <a:solidFill>
            <a:srgbClr val="FFFFFF"/>
          </a:solidFill>
        </p:spPr>
        <p:txBody>
          <a:bodyPr/>
          <a:lstStyle>
            <a:lvl1pPr>
              <a:lnSpc>
                <a:spcPct val="90000"/>
              </a:lnSpc>
              <a:buBlip>
                <a:blip r:embed="rId3"/>
              </a:buBlip>
            </a:lvl1pPr>
          </a:lstStyle>
          <a:p>
            <a:r>
              <a:t>Much of water’s ability to dissolve things is due to its polarity. The polar regions of the water molecule interact with the positively and negatively charged regions of the molecules with which they are interacting.</a:t>
            </a:r>
          </a:p>
        </p:txBody>
      </p:sp>
      <p:pic>
        <p:nvPicPr>
          <p:cNvPr id="461" name="pasted-movie.png" descr="pasted-movie.png"/>
          <p:cNvPicPr>
            <a:picLocks noChangeAspect="1"/>
          </p:cNvPicPr>
          <p:nvPr/>
        </p:nvPicPr>
        <p:blipFill>
          <a:blip r:embed="rId4"/>
          <a:stretch>
            <a:fillRect/>
          </a:stretch>
        </p:blipFill>
        <p:spPr>
          <a:xfrm>
            <a:off x="368724" y="5301096"/>
            <a:ext cx="8406552" cy="1072048"/>
          </a:xfrm>
          <a:prstGeom prst="rect">
            <a:avLst/>
          </a:prstGeom>
          <a:ln w="6350">
            <a:solidFill>
              <a:srgbClr val="000000"/>
            </a:solidFill>
            <a:miter lim="400000"/>
          </a:ln>
          <a:effectLst>
            <a:outerShdw blurRad="63500" dist="25400" dir="5400000" rotWithShape="0">
              <a:srgbClr val="000000">
                <a:alpha val="50000"/>
              </a:srgb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3" name="03_06DissolvingSalt_L.jpg" descr="03_06DissolvingSalt_L.jpg"/>
          <p:cNvPicPr>
            <a:picLocks/>
          </p:cNvPicPr>
          <p:nvPr/>
        </p:nvPicPr>
        <p:blipFill>
          <a:blip r:embed="rId2"/>
          <a:stretch>
            <a:fillRect/>
          </a:stretch>
        </p:blipFill>
        <p:spPr>
          <a:xfrm>
            <a:off x="1066800" y="12700"/>
            <a:ext cx="7239000" cy="681831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5" name="Water.gif" descr="Water.gif"/>
          <p:cNvPicPr>
            <a:picLocks/>
          </p:cNvPicPr>
          <p:nvPr/>
        </p:nvPicPr>
        <p:blipFill>
          <a:blip r:embed="rId2"/>
          <a:stretch>
            <a:fillRect/>
          </a:stretch>
        </p:blipFill>
        <p:spPr>
          <a:xfrm>
            <a:off x="684456" y="752134"/>
            <a:ext cx="8159088" cy="535373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7" name="Image" descr="Image"/>
          <p:cNvPicPr>
            <a:picLocks noChangeAspect="1"/>
          </p:cNvPicPr>
          <p:nvPr/>
        </p:nvPicPr>
        <p:blipFill>
          <a:blip r:embed="rId2"/>
          <a:stretch>
            <a:fillRect/>
          </a:stretch>
        </p:blipFill>
        <p:spPr>
          <a:xfrm>
            <a:off x="1131655" y="2088329"/>
            <a:ext cx="6880690" cy="268134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9" name="Image" descr="Image"/>
          <p:cNvPicPr>
            <a:picLocks noChangeAspect="1"/>
          </p:cNvPicPr>
          <p:nvPr/>
        </p:nvPicPr>
        <p:blipFill>
          <a:blip r:embed="rId2"/>
          <a:stretch>
            <a:fillRect/>
          </a:stretch>
        </p:blipFill>
        <p:spPr>
          <a:xfrm>
            <a:off x="1131655" y="2088329"/>
            <a:ext cx="6880690" cy="2681342"/>
          </a:xfrm>
          <a:prstGeom prst="rect">
            <a:avLst/>
          </a:prstGeom>
          <a:ln w="12700">
            <a:miter lim="400000"/>
          </a:ln>
        </p:spPr>
      </p:pic>
      <p:sp>
        <p:nvSpPr>
          <p:cNvPr id="470" name="Rectangle"/>
          <p:cNvSpPr/>
          <p:nvPr/>
        </p:nvSpPr>
        <p:spPr>
          <a:xfrm>
            <a:off x="1104925" y="3837719"/>
            <a:ext cx="1573774" cy="320041"/>
          </a:xfrm>
          <a:prstGeom prst="rect">
            <a:avLst/>
          </a:prstGeom>
          <a:solidFill>
            <a:srgbClr val="FF2600">
              <a:alpha val="27367"/>
            </a:srgbClr>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2" name="Image" descr="Image"/>
          <p:cNvPicPr>
            <a:picLocks noChangeAspect="1"/>
          </p:cNvPicPr>
          <p:nvPr/>
        </p:nvPicPr>
        <p:blipFill>
          <a:blip r:embed="rId2"/>
          <a:stretch>
            <a:fillRect/>
          </a:stretch>
        </p:blipFill>
        <p:spPr>
          <a:xfrm>
            <a:off x="0" y="1218235"/>
            <a:ext cx="9144000" cy="442153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 name="Image" descr="Image"/>
          <p:cNvPicPr>
            <a:picLocks noChangeAspect="1"/>
          </p:cNvPicPr>
          <p:nvPr/>
        </p:nvPicPr>
        <p:blipFill>
          <a:blip r:embed="rId2"/>
          <a:stretch>
            <a:fillRect/>
          </a:stretch>
        </p:blipFill>
        <p:spPr>
          <a:xfrm>
            <a:off x="724564" y="0"/>
            <a:ext cx="7694872" cy="6858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6" name="Image" descr="Image"/>
          <p:cNvPicPr>
            <a:picLocks noChangeAspect="1"/>
          </p:cNvPicPr>
          <p:nvPr/>
        </p:nvPicPr>
        <p:blipFill>
          <a:blip r:embed="rId2"/>
          <a:stretch>
            <a:fillRect/>
          </a:stretch>
        </p:blipFill>
        <p:spPr>
          <a:xfrm>
            <a:off x="1151621" y="20261"/>
            <a:ext cx="6840758" cy="4715059"/>
          </a:xfrm>
          <a:prstGeom prst="rect">
            <a:avLst/>
          </a:prstGeom>
          <a:ln w="12700">
            <a:miter lim="400000"/>
          </a:ln>
        </p:spPr>
      </p:pic>
      <p:pic>
        <p:nvPicPr>
          <p:cNvPr id="477" name="Image" descr="Image"/>
          <p:cNvPicPr>
            <a:picLocks noChangeAspect="1"/>
          </p:cNvPicPr>
          <p:nvPr/>
        </p:nvPicPr>
        <p:blipFill>
          <a:blip r:embed="rId3"/>
          <a:stretch>
            <a:fillRect/>
          </a:stretch>
        </p:blipFill>
        <p:spPr>
          <a:xfrm>
            <a:off x="372127" y="4797311"/>
            <a:ext cx="8056754" cy="2494561"/>
          </a:xfrm>
          <a:prstGeom prst="rect">
            <a:avLst/>
          </a:prstGeom>
          <a:ln w="12700">
            <a:miter lim="400000"/>
          </a:ln>
        </p:spPr>
      </p:pic>
      <p:pic>
        <p:nvPicPr>
          <p:cNvPr id="478" name="Image" descr="Image"/>
          <p:cNvPicPr>
            <a:picLocks noChangeAspect="1"/>
          </p:cNvPicPr>
          <p:nvPr/>
        </p:nvPicPr>
        <p:blipFill>
          <a:blip r:embed="rId4"/>
          <a:stretch>
            <a:fillRect/>
          </a:stretch>
        </p:blipFill>
        <p:spPr>
          <a:xfrm>
            <a:off x="2414107" y="4690611"/>
            <a:ext cx="2951260" cy="19887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0" name="Image" descr="Image"/>
          <p:cNvPicPr>
            <a:picLocks noChangeAspect="1"/>
          </p:cNvPicPr>
          <p:nvPr/>
        </p:nvPicPr>
        <p:blipFill>
          <a:blip r:embed="rId2"/>
          <a:stretch>
            <a:fillRect/>
          </a:stretch>
        </p:blipFill>
        <p:spPr>
          <a:xfrm>
            <a:off x="-26712" y="83063"/>
            <a:ext cx="5327240" cy="4749953"/>
          </a:xfrm>
          <a:prstGeom prst="rect">
            <a:avLst/>
          </a:prstGeom>
          <a:ln w="12700">
            <a:miter lim="400000"/>
          </a:ln>
        </p:spPr>
      </p:pic>
      <p:pic>
        <p:nvPicPr>
          <p:cNvPr id="481" name="Image" descr="Image"/>
          <p:cNvPicPr>
            <a:picLocks noChangeAspect="1"/>
          </p:cNvPicPr>
          <p:nvPr/>
        </p:nvPicPr>
        <p:blipFill>
          <a:blip r:embed="rId3"/>
          <a:stretch>
            <a:fillRect/>
          </a:stretch>
        </p:blipFill>
        <p:spPr>
          <a:xfrm>
            <a:off x="4427623" y="2973823"/>
            <a:ext cx="4654131" cy="363924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3"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84" name="Hydrophobic Substances"/>
          <p:cNvSpPr txBox="1">
            <a:spLocks noGrp="1"/>
          </p:cNvSpPr>
          <p:nvPr>
            <p:ph type="title"/>
          </p:nvPr>
        </p:nvSpPr>
        <p:spPr>
          <a:prstGeom prst="rect">
            <a:avLst/>
          </a:prstGeom>
        </p:spPr>
        <p:txBody>
          <a:bodyPr/>
          <a:lstStyle/>
          <a:p>
            <a:r>
              <a:t>Hydrophobic Substances</a:t>
            </a:r>
          </a:p>
        </p:txBody>
      </p:sp>
      <p:sp>
        <p:nvSpPr>
          <p:cNvPr id="485" name="These substances do not interact with water.…"/>
          <p:cNvSpPr txBox="1">
            <a:spLocks noGrp="1"/>
          </p:cNvSpPr>
          <p:nvPr>
            <p:ph type="body" sz="half" idx="1"/>
          </p:nvPr>
        </p:nvSpPr>
        <p:spPr>
          <a:xfrm>
            <a:off x="533400" y="1981200"/>
            <a:ext cx="3835400" cy="4876800"/>
          </a:xfrm>
          <a:prstGeom prst="rect">
            <a:avLst/>
          </a:prstGeom>
        </p:spPr>
        <p:txBody>
          <a:bodyPr/>
          <a:lstStyle/>
          <a:p>
            <a:pPr>
              <a:buBlip>
                <a:blip r:embed="rId3"/>
              </a:buBlip>
            </a:pPr>
            <a:r>
              <a:t>These substances do not interact with water.  </a:t>
            </a:r>
          </a:p>
          <a:p>
            <a:pPr>
              <a:buBlip>
                <a:blip r:embed="rId3"/>
              </a:buBlip>
            </a:pPr>
            <a:r>
              <a:t>Think oils.</a:t>
            </a:r>
          </a:p>
          <a:p>
            <a:pPr>
              <a:buBlip>
                <a:blip r:embed="rId3"/>
              </a:buBlip>
            </a:pPr>
            <a:r>
              <a:t>Think non-polar.</a:t>
            </a:r>
          </a:p>
        </p:txBody>
      </p:sp>
      <p:pic>
        <p:nvPicPr>
          <p:cNvPr id="486" name="oils1.jpg" descr="oils1.jpg"/>
          <p:cNvPicPr>
            <a:picLocks noChangeAspect="1"/>
          </p:cNvPicPr>
          <p:nvPr/>
        </p:nvPicPr>
        <p:blipFill>
          <a:blip r:embed="rId4"/>
          <a:stretch>
            <a:fillRect/>
          </a:stretch>
        </p:blipFill>
        <p:spPr>
          <a:xfrm>
            <a:off x="4537386" y="2337140"/>
            <a:ext cx="4133229" cy="3174320"/>
          </a:xfrm>
          <a:prstGeom prst="rect">
            <a:avLst/>
          </a:prstGeom>
        </p:spPr>
      </p:pic>
      <p:sp>
        <p:nvSpPr>
          <p:cNvPr id="487" name="http://caitlynmccartney.wordpress.com/"/>
          <p:cNvSpPr/>
          <p:nvPr/>
        </p:nvSpPr>
        <p:spPr>
          <a:xfrm>
            <a:off x="4495800" y="5537200"/>
            <a:ext cx="1549400" cy="215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40639" marR="40639" defTabSz="914400">
              <a:defRPr sz="600">
                <a:solidFill>
                  <a:srgbClr val="430400"/>
                </a:solidFill>
                <a:uFill>
                  <a:solidFill>
                    <a:srgbClr val="430400"/>
                  </a:solidFill>
                </a:uFill>
                <a:latin typeface="Times Roman"/>
                <a:ea typeface="Times Roman"/>
                <a:cs typeface="Times Roman"/>
                <a:sym typeface="Times Roman"/>
              </a:defRPr>
            </a:pPr>
            <a:r>
              <a:rPr u="sng">
                <a:hlinkClick r:id="rId5"/>
              </a:rPr>
              <a:t>http://caitlynmccartney.wordpress.com</a:t>
            </a:r>
            <a:r>
              <a:t>/</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9"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90" name="Hydrophilic Substances"/>
          <p:cNvSpPr txBox="1">
            <a:spLocks noGrp="1"/>
          </p:cNvSpPr>
          <p:nvPr>
            <p:ph type="title"/>
          </p:nvPr>
        </p:nvSpPr>
        <p:spPr>
          <a:prstGeom prst="rect">
            <a:avLst/>
          </a:prstGeom>
        </p:spPr>
        <p:txBody>
          <a:bodyPr/>
          <a:lstStyle/>
          <a:p>
            <a:r>
              <a:t>Hydrophilic Substances</a:t>
            </a:r>
          </a:p>
        </p:txBody>
      </p:sp>
      <p:sp>
        <p:nvSpPr>
          <p:cNvPr id="491" name="These substance mix well with, or have an affinity for water.…"/>
          <p:cNvSpPr txBox="1">
            <a:spLocks noGrp="1"/>
          </p:cNvSpPr>
          <p:nvPr>
            <p:ph type="body" sz="half" idx="1"/>
          </p:nvPr>
        </p:nvSpPr>
        <p:spPr>
          <a:xfrm>
            <a:off x="685800" y="1981200"/>
            <a:ext cx="4533900" cy="4876800"/>
          </a:xfrm>
          <a:prstGeom prst="rect">
            <a:avLst/>
          </a:prstGeom>
        </p:spPr>
        <p:txBody>
          <a:bodyPr/>
          <a:lstStyle/>
          <a:p>
            <a:pPr>
              <a:buBlip>
                <a:blip r:embed="rId3"/>
              </a:buBlip>
            </a:pPr>
            <a:r>
              <a:t>These substance mix well with, or have an affinity for water.</a:t>
            </a:r>
          </a:p>
          <a:p>
            <a:pPr>
              <a:buBlip>
                <a:blip r:embed="rId3"/>
              </a:buBlip>
            </a:pPr>
            <a:r>
              <a:t>Think salt water.</a:t>
            </a:r>
          </a:p>
          <a:p>
            <a:pPr>
              <a:buBlip>
                <a:blip r:embed="rId3"/>
              </a:buBlip>
            </a:pPr>
            <a:r>
              <a:t>Think vinegar.</a:t>
            </a:r>
          </a:p>
        </p:txBody>
      </p:sp>
      <p:pic>
        <p:nvPicPr>
          <p:cNvPr id="492" name="salt.png" descr="salt.png"/>
          <p:cNvPicPr>
            <a:picLocks noChangeAspect="1"/>
          </p:cNvPicPr>
          <p:nvPr/>
        </p:nvPicPr>
        <p:blipFill>
          <a:blip r:embed="rId4"/>
          <a:stretch>
            <a:fillRect/>
          </a:stretch>
        </p:blipFill>
        <p:spPr>
          <a:xfrm>
            <a:off x="5477754" y="1565141"/>
            <a:ext cx="3141491" cy="2356118"/>
          </a:xfrm>
          <a:prstGeom prst="rect">
            <a:avLst/>
          </a:prstGeom>
        </p:spPr>
      </p:pic>
      <p:sp>
        <p:nvSpPr>
          <p:cNvPr id="493" name="http://hewittapbiology.files.wordpress.com/2012/08/salt.png"/>
          <p:cNvSpPr/>
          <p:nvPr/>
        </p:nvSpPr>
        <p:spPr>
          <a:xfrm>
            <a:off x="5486400" y="3937000"/>
            <a:ext cx="2108200" cy="215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40639" marR="40639" defTabSz="914400">
              <a:defRPr sz="600" u="sng">
                <a:solidFill>
                  <a:srgbClr val="430400"/>
                </a:solidFill>
                <a:uFill>
                  <a:solidFill>
                    <a:srgbClr val="430400"/>
                  </a:solidFill>
                </a:uFill>
                <a:latin typeface="Times Roman"/>
                <a:ea typeface="Times Roman"/>
                <a:cs typeface="Times Roman"/>
                <a:sym typeface="Times Roman"/>
                <a:hlinkClick r:id="rId5"/>
              </a:defRPr>
            </a:lvl1pPr>
          </a:lstStyle>
          <a:p>
            <a:pPr>
              <a:defRPr u="none"/>
            </a:pPr>
            <a:r>
              <a:rPr u="sng">
                <a:hlinkClick r:id="rId5"/>
              </a:rPr>
              <a:t>http://hewittapbiology.files.wordpress.com/2012/08/salt.png</a:t>
            </a:r>
          </a:p>
        </p:txBody>
      </p:sp>
      <p:pic>
        <p:nvPicPr>
          <p:cNvPr id="494" name="Hydrophilic-properties-of-matter-water-and-vinegar.jpg" descr="Hydrophilic-properties-of-matter-water-and-vinegar.jpg"/>
          <p:cNvPicPr>
            <a:picLocks noChangeAspect="1"/>
          </p:cNvPicPr>
          <p:nvPr/>
        </p:nvPicPr>
        <p:blipFill>
          <a:blip r:embed="rId6"/>
          <a:stretch>
            <a:fillRect/>
          </a:stretch>
        </p:blipFill>
        <p:spPr>
          <a:xfrm>
            <a:off x="5488976" y="4164358"/>
            <a:ext cx="3119048" cy="2339284"/>
          </a:xfrm>
          <a:prstGeom prst="rect">
            <a:avLst/>
          </a:prstGeom>
        </p:spPr>
      </p:pic>
      <p:sp>
        <p:nvSpPr>
          <p:cNvPr id="495" name="http://www.bishopsnyder.org/blogs/bjsapbiology/2012/08/12/906/hydrophilic-properties-of-matter-water-and-vinegar/"/>
          <p:cNvSpPr/>
          <p:nvPr/>
        </p:nvSpPr>
        <p:spPr>
          <a:xfrm>
            <a:off x="5359400" y="6515100"/>
            <a:ext cx="3797300" cy="215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40639" marR="40639" defTabSz="914400">
              <a:defRPr sz="600" u="sng">
                <a:solidFill>
                  <a:srgbClr val="430400"/>
                </a:solidFill>
                <a:uFill>
                  <a:solidFill>
                    <a:srgbClr val="430400"/>
                  </a:solidFill>
                </a:uFill>
                <a:latin typeface="Times Roman"/>
                <a:ea typeface="Times Roman"/>
                <a:cs typeface="Times Roman"/>
                <a:sym typeface="Times Roman"/>
                <a:hlinkClick r:id="rId7"/>
              </a:defRPr>
            </a:lvl1pPr>
          </a:lstStyle>
          <a:p>
            <a:pPr>
              <a:defRPr u="none"/>
            </a:pPr>
            <a:r>
              <a:rPr u="sng">
                <a:hlinkClick r:id="rId7"/>
              </a:rPr>
              <a:t>http://www.bishopsnyder.org/blogs/bjsapbiology/2012/08/12/906/hydrophilic-properties-of-matter-water-and-vinegar/</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7"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498" name="4.  Versatile Solvent—Continued"/>
          <p:cNvSpPr txBox="1">
            <a:spLocks noGrp="1"/>
          </p:cNvSpPr>
          <p:nvPr>
            <p:ph type="title"/>
          </p:nvPr>
        </p:nvSpPr>
        <p:spPr>
          <a:xfrm>
            <a:off x="438620" y="255635"/>
            <a:ext cx="8266760" cy="1752601"/>
          </a:xfrm>
          <a:prstGeom prst="rect">
            <a:avLst/>
          </a:prstGeom>
        </p:spPr>
        <p:txBody>
          <a:bodyPr/>
          <a:lstStyle/>
          <a:p>
            <a:r>
              <a:t>4.  Versatile Solvent—Continued</a:t>
            </a:r>
          </a:p>
        </p:txBody>
      </p:sp>
      <p:sp>
        <p:nvSpPr>
          <p:cNvPr id="499" name="The versatility of water as a solvent allows many hydrophilic molecules to dissolve in water and to participate in biochemical reactions."/>
          <p:cNvSpPr txBox="1">
            <a:spLocks noGrp="1"/>
          </p:cNvSpPr>
          <p:nvPr>
            <p:ph type="body" idx="1"/>
          </p:nvPr>
        </p:nvSpPr>
        <p:spPr>
          <a:xfrm>
            <a:off x="685800" y="1981200"/>
            <a:ext cx="7772400" cy="4597400"/>
          </a:xfrm>
          <a:prstGeom prst="rect">
            <a:avLst/>
          </a:prstGeom>
          <a:solidFill>
            <a:srgbClr val="FFFFFF"/>
          </a:solidFill>
        </p:spPr>
        <p:txBody>
          <a:bodyPr/>
          <a:lstStyle>
            <a:lvl1pPr>
              <a:lnSpc>
                <a:spcPct val="90000"/>
              </a:lnSpc>
              <a:buBlip>
                <a:blip r:embed="rId3"/>
              </a:buBlip>
            </a:lvl1pPr>
          </a:lstStyle>
          <a:p>
            <a:r>
              <a:t>The versatility of water as a solvent allows many hydrophilic molecules to dissolve in water and to participate in biochemical reactions.</a:t>
            </a:r>
          </a:p>
        </p:txBody>
      </p:sp>
      <p:pic>
        <p:nvPicPr>
          <p:cNvPr id="500" name="pasted-movie.png" descr="pasted-movie.png"/>
          <p:cNvPicPr>
            <a:picLocks noChangeAspect="1"/>
          </p:cNvPicPr>
          <p:nvPr/>
        </p:nvPicPr>
        <p:blipFill>
          <a:blip r:embed="rId4"/>
          <a:stretch>
            <a:fillRect/>
          </a:stretch>
        </p:blipFill>
        <p:spPr>
          <a:xfrm>
            <a:off x="438620" y="4234617"/>
            <a:ext cx="8266760" cy="1574125"/>
          </a:xfrm>
          <a:prstGeom prst="rect">
            <a:avLst/>
          </a:prstGeom>
          <a:ln w="6350">
            <a:solidFill>
              <a:srgbClr val="000000"/>
            </a:solidFill>
            <a:miter lim="400000"/>
          </a:ln>
          <a:effectLst>
            <a:outerShdw blurRad="63500" dist="25400" dir="5400000" rotWithShape="0">
              <a:srgbClr val="000000">
                <a:alpha val="50000"/>
              </a:srgbClr>
            </a:outerShdw>
          </a:effectLst>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2"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503" name="Buffers"/>
          <p:cNvSpPr txBox="1">
            <a:spLocks noGrp="1"/>
          </p:cNvSpPr>
          <p:nvPr>
            <p:ph type="title"/>
          </p:nvPr>
        </p:nvSpPr>
        <p:spPr>
          <a:prstGeom prst="rect">
            <a:avLst/>
          </a:prstGeom>
        </p:spPr>
        <p:txBody>
          <a:bodyPr/>
          <a:lstStyle/>
          <a:p>
            <a:r>
              <a:t>Buffers</a:t>
            </a:r>
          </a:p>
        </p:txBody>
      </p:sp>
      <p:sp>
        <p:nvSpPr>
          <p:cNvPr id="504" name="Buffers are important because they minimize changes in pH by preventing wild swings in H+ and OH- concentration.…"/>
          <p:cNvSpPr txBox="1">
            <a:spLocks noGrp="1"/>
          </p:cNvSpPr>
          <p:nvPr>
            <p:ph type="body" idx="1"/>
          </p:nvPr>
        </p:nvSpPr>
        <p:spPr>
          <a:prstGeom prst="rect">
            <a:avLst/>
          </a:prstGeom>
        </p:spPr>
        <p:txBody>
          <a:bodyPr/>
          <a:lstStyle/>
          <a:p>
            <a:pPr>
              <a:buBlip>
                <a:blip r:embed="rId3"/>
              </a:buBlip>
            </a:pPr>
            <a:r>
              <a:t>Buffers are important because they minimize changes in pH by preventing wild swings in H</a:t>
            </a:r>
            <a:r>
              <a:rPr baseline="29999"/>
              <a:t>+</a:t>
            </a:r>
            <a:r>
              <a:t> and OH</a:t>
            </a:r>
            <a:r>
              <a:rPr baseline="29999"/>
              <a:t>-</a:t>
            </a:r>
            <a:r>
              <a:t> concentration.</a:t>
            </a:r>
          </a:p>
          <a:p>
            <a:pPr>
              <a:buBlip>
                <a:blip r:embed="rId3"/>
              </a:buBlip>
            </a:pPr>
            <a:r>
              <a:t>A common buffer in the human body is carbonic acid.</a:t>
            </a:r>
          </a:p>
          <a:p>
            <a:pPr>
              <a:buBlip>
                <a:blip r:embed="rId3"/>
              </a:buBlip>
            </a:pPr>
            <a:r>
              <a:t>H</a:t>
            </a:r>
            <a:r>
              <a:rPr baseline="-25000"/>
              <a:t>2</a:t>
            </a:r>
            <a:r>
              <a:t>O + CO</a:t>
            </a:r>
            <a:r>
              <a:rPr baseline="-25000"/>
              <a:t>2</a:t>
            </a:r>
            <a:r>
              <a:t> &lt;-&gt; H</a:t>
            </a:r>
            <a:r>
              <a:rPr baseline="-25000"/>
              <a:t>2</a:t>
            </a:r>
            <a:r>
              <a:t>CO</a:t>
            </a:r>
            <a:r>
              <a:rPr baseline="-25000"/>
              <a:t>3</a:t>
            </a:r>
            <a:r>
              <a:t> &lt;-&gt; HCO</a:t>
            </a:r>
            <a:r>
              <a:rPr baseline="-25000"/>
              <a:t>3</a:t>
            </a:r>
            <a:r>
              <a:rPr baseline="29999"/>
              <a:t>-</a:t>
            </a:r>
            <a:r>
              <a:t> + H</a:t>
            </a:r>
            <a:r>
              <a:rPr baseline="29999"/>
              <a:t>+</a:t>
            </a:r>
            <a:r>
              <a:t> </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6"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507" name="Le Chatlier’s Principle"/>
          <p:cNvSpPr txBox="1">
            <a:spLocks noGrp="1"/>
          </p:cNvSpPr>
          <p:nvPr>
            <p:ph type="title"/>
          </p:nvPr>
        </p:nvSpPr>
        <p:spPr>
          <a:prstGeom prst="rect">
            <a:avLst/>
          </a:prstGeom>
        </p:spPr>
        <p:txBody>
          <a:bodyPr/>
          <a:lstStyle/>
          <a:p>
            <a:r>
              <a:t>Le Chatlier’s Principle</a:t>
            </a:r>
          </a:p>
        </p:txBody>
      </p:sp>
      <p:sp>
        <p:nvSpPr>
          <p:cNvPr id="508" name="When the pH of our blood changes, it can have deadly consequences.  So, in accordance with Le Chatelier’s principle, the above buffer system acts to alter these changes in pH.…"/>
          <p:cNvSpPr txBox="1">
            <a:spLocks noGrp="1"/>
          </p:cNvSpPr>
          <p:nvPr>
            <p:ph type="body" idx="1"/>
          </p:nvPr>
        </p:nvSpPr>
        <p:spPr>
          <a:prstGeom prst="rect">
            <a:avLst/>
          </a:prstGeom>
        </p:spPr>
        <p:txBody>
          <a:bodyPr/>
          <a:lstStyle/>
          <a:p>
            <a:pPr>
              <a:buBlip>
                <a:blip r:embed="rId3"/>
              </a:buBlip>
            </a:pPr>
            <a:r>
              <a:t>When the pH of our blood changes, it can have deadly consequences.  So, in accordance with Le Chatelier’s principle, the above buffer system acts to alter these changes in pH.</a:t>
            </a:r>
          </a:p>
          <a:p>
            <a:pPr>
              <a:buBlip>
                <a:blip r:embed="rId3"/>
              </a:buBlip>
            </a:pPr>
            <a:r>
              <a:t>H</a:t>
            </a:r>
            <a:r>
              <a:rPr baseline="-25000"/>
              <a:t>2</a:t>
            </a:r>
            <a:r>
              <a:t>O + CO</a:t>
            </a:r>
            <a:r>
              <a:rPr baseline="-25000"/>
              <a:t>2</a:t>
            </a:r>
            <a:r>
              <a:t> &lt;-&gt; H</a:t>
            </a:r>
            <a:r>
              <a:rPr baseline="-25000"/>
              <a:t>2</a:t>
            </a:r>
            <a:r>
              <a:t>CO</a:t>
            </a:r>
            <a:r>
              <a:rPr baseline="-25000"/>
              <a:t>3</a:t>
            </a:r>
            <a:r>
              <a:t> &lt;-&gt; HCO</a:t>
            </a:r>
            <a:r>
              <a:rPr baseline="-25000"/>
              <a:t>3</a:t>
            </a:r>
            <a:r>
              <a:rPr baseline="29999"/>
              <a:t>-</a:t>
            </a:r>
            <a:r>
              <a:t> + H</a:t>
            </a:r>
            <a:r>
              <a:rPr baseline="29999"/>
              <a:t>+</a:t>
            </a:r>
            <a:r>
              <a:t> </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0"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511" name="Le Chatlier’s Principle"/>
          <p:cNvSpPr txBox="1">
            <a:spLocks noGrp="1"/>
          </p:cNvSpPr>
          <p:nvPr>
            <p:ph type="title"/>
          </p:nvPr>
        </p:nvSpPr>
        <p:spPr>
          <a:prstGeom prst="rect">
            <a:avLst/>
          </a:prstGeom>
        </p:spPr>
        <p:txBody>
          <a:bodyPr/>
          <a:lstStyle/>
          <a:p>
            <a:r>
              <a:t>Le Chatlier’s Principle</a:t>
            </a:r>
          </a:p>
        </p:txBody>
      </p:sp>
      <p:sp>
        <p:nvSpPr>
          <p:cNvPr id="512" name="When the pH increases, the reaction shifts to the right to lower the pH back to an acceptable level.  When the pH decreases, the reaction shifts left in an attempt to normalize the pH.…"/>
          <p:cNvSpPr txBox="1">
            <a:spLocks noGrp="1"/>
          </p:cNvSpPr>
          <p:nvPr>
            <p:ph type="body" idx="1"/>
          </p:nvPr>
        </p:nvSpPr>
        <p:spPr>
          <a:prstGeom prst="rect">
            <a:avLst/>
          </a:prstGeom>
        </p:spPr>
        <p:txBody>
          <a:bodyPr/>
          <a:lstStyle/>
          <a:p>
            <a:pPr>
              <a:buBlip>
                <a:blip r:embed="rId3"/>
              </a:buBlip>
            </a:pPr>
            <a:r>
              <a:t>When the pH increases, the reaction shifts to the right to lower the pH back to an acceptable level.  When the pH decreases, the reaction shifts left in an attempt to normalize the pH.</a:t>
            </a:r>
          </a:p>
          <a:p>
            <a:pPr>
              <a:buBlip>
                <a:blip r:embed="rId3"/>
              </a:buBlip>
            </a:pPr>
            <a:r>
              <a:t>H</a:t>
            </a:r>
            <a:r>
              <a:rPr baseline="-25000"/>
              <a:t>2</a:t>
            </a:r>
            <a:r>
              <a:t>O + CO</a:t>
            </a:r>
            <a:r>
              <a:rPr baseline="-25000"/>
              <a:t>2</a:t>
            </a:r>
            <a:r>
              <a:t> &lt;-&gt; H</a:t>
            </a:r>
            <a:r>
              <a:rPr baseline="-25000"/>
              <a:t>2</a:t>
            </a:r>
            <a:r>
              <a:t>CO</a:t>
            </a:r>
            <a:r>
              <a:rPr baseline="-25000"/>
              <a:t>3</a:t>
            </a:r>
            <a:r>
              <a:t> &lt;-&gt; HCO</a:t>
            </a:r>
            <a:r>
              <a:rPr baseline="-25000"/>
              <a:t>3</a:t>
            </a:r>
            <a:r>
              <a:rPr baseline="29999"/>
              <a:t>-</a:t>
            </a:r>
            <a:r>
              <a:t> + H</a:t>
            </a:r>
            <a:r>
              <a:rPr baseline="29999"/>
              <a:t>+</a:t>
            </a:r>
            <a:r>
              <a:t> </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4" name="image.png" descr="image.png"/>
          <p:cNvPicPr>
            <a:picLocks/>
          </p:cNvPicPr>
          <p:nvPr/>
        </p:nvPicPr>
        <p:blipFill>
          <a:blip r:embed="rId2"/>
          <a:stretch>
            <a:fillRect/>
          </a:stretch>
        </p:blipFill>
        <p:spPr>
          <a:xfrm>
            <a:off x="0" y="0"/>
            <a:ext cx="9144000" cy="6858000"/>
          </a:xfrm>
          <a:prstGeom prst="rect">
            <a:avLst/>
          </a:prstGeom>
          <a:ln w="12700">
            <a:miter lim="400000"/>
          </a:ln>
        </p:spPr>
      </p:pic>
      <p:sp>
        <p:nvSpPr>
          <p:cNvPr id="515" name="Extraplanetary Origin of Water"/>
          <p:cNvSpPr txBox="1">
            <a:spLocks noGrp="1"/>
          </p:cNvSpPr>
          <p:nvPr>
            <p:ph type="title"/>
          </p:nvPr>
        </p:nvSpPr>
        <p:spPr>
          <a:prstGeom prst="rect">
            <a:avLst/>
          </a:prstGeom>
        </p:spPr>
        <p:txBody>
          <a:bodyPr/>
          <a:lstStyle/>
          <a:p>
            <a:r>
              <a:t>Extraplanetary Origin of Water</a:t>
            </a:r>
          </a:p>
        </p:txBody>
      </p:sp>
      <p:sp>
        <p:nvSpPr>
          <p:cNvPr id="516" name="Using your device, explore the scientific explanations of the origin of water on our planet.…"/>
          <p:cNvSpPr txBox="1">
            <a:spLocks noGrp="1"/>
          </p:cNvSpPr>
          <p:nvPr>
            <p:ph type="body" idx="1"/>
          </p:nvPr>
        </p:nvSpPr>
        <p:spPr>
          <a:prstGeom prst="rect">
            <a:avLst/>
          </a:prstGeom>
        </p:spPr>
        <p:txBody>
          <a:bodyPr/>
          <a:lstStyle/>
          <a:p>
            <a:pPr>
              <a:buBlip>
                <a:blip r:embed="rId3"/>
              </a:buBlip>
            </a:pPr>
            <a:r>
              <a:t>Using your device, explore the scientific explanations of the origin of water on our planet. </a:t>
            </a:r>
          </a:p>
          <a:p>
            <a:pPr>
              <a:buBlip>
                <a:blip r:embed="rId3"/>
              </a:buBlip>
            </a:pPr>
            <a:r>
              <a:t>How does the presence of water influence the search for extraterrestrial life? Be prepared to discuss.</a:t>
            </a:r>
          </a:p>
        </p:txBody>
      </p:sp>
      <p:pic>
        <p:nvPicPr>
          <p:cNvPr id="517" name="pasted-movie.png" descr="pasted-movie.png"/>
          <p:cNvPicPr>
            <a:picLocks noChangeAspect="1"/>
          </p:cNvPicPr>
          <p:nvPr/>
        </p:nvPicPr>
        <p:blipFill>
          <a:blip r:embed="rId4"/>
          <a:stretch>
            <a:fillRect/>
          </a:stretch>
        </p:blipFill>
        <p:spPr>
          <a:xfrm>
            <a:off x="1159617" y="4931600"/>
            <a:ext cx="6824766" cy="1884772"/>
          </a:xfrm>
          <a:prstGeom prst="rect">
            <a:avLst/>
          </a:prstGeom>
          <a:ln w="6350">
            <a:solidFill>
              <a:srgbClr val="000000"/>
            </a:solidFill>
            <a:miter lim="400000"/>
          </a:ln>
          <a:effectLst>
            <a:outerShdw blurRad="63500" dist="25400" dir="5400000" rotWithShape="0">
              <a:srgbClr val="000000">
                <a:alpha val="50000"/>
              </a:srgbClr>
            </a:outerShdw>
          </a:effectLst>
        </p:spPr>
      </p:pic>
      <p:sp>
        <p:nvSpPr>
          <p:cNvPr id="518" name="Rectangle"/>
          <p:cNvSpPr/>
          <p:nvPr/>
        </p:nvSpPr>
        <p:spPr>
          <a:xfrm>
            <a:off x="2654960" y="6485316"/>
            <a:ext cx="1179784" cy="213779"/>
          </a:xfrm>
          <a:prstGeom prst="rect">
            <a:avLst/>
          </a:prstGeom>
          <a:solidFill>
            <a:srgbClr val="FF2600">
              <a:alpha val="27367"/>
            </a:srgbClr>
          </a:solidFill>
          <a:ln w="12700">
            <a:miter lim="400000"/>
          </a:ln>
        </p:spPr>
        <p:txBody>
          <a:bodyPr lIns="50800" tIns="50800" rIns="50800" bIns="50800" anchor="ctr"/>
          <a:lstStyle/>
          <a:p>
            <a:pPr algn="ctr" defTabSz="406400">
              <a:defRPr sz="26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TotalTime>
  <Words>1441</Words>
  <Application>Microsoft Macintosh PowerPoint</Application>
  <PresentationFormat>On-screen Show (4:3)</PresentationFormat>
  <Paragraphs>110</Paragraphs>
  <Slides>59</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Helvetica</vt:lpstr>
      <vt:lpstr>Lucida Grande</vt:lpstr>
      <vt:lpstr>White</vt:lpstr>
      <vt:lpstr>PowerPoint Presentation</vt:lpstr>
      <vt:lpstr>TOK</vt:lpstr>
      <vt:lpstr>PowerPoint Presentation</vt:lpstr>
      <vt:lpstr>Properties of Water</vt:lpstr>
      <vt:lpstr>Weak Intermolecular Forces</vt:lpstr>
      <vt:lpstr>1. Dispersion Forces</vt:lpstr>
      <vt:lpstr>2. Dipole Interactions</vt:lpstr>
      <vt:lpstr>Weak Intermolecular Forces</vt:lpstr>
      <vt:lpstr>Hydrogen Bonds</vt:lpstr>
      <vt:lpstr>Hydrogen Bonds</vt:lpstr>
      <vt:lpstr>Electronegativity</vt:lpstr>
      <vt:lpstr>Hydrogen Bonding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Cohesion</vt:lpstr>
      <vt:lpstr>1.  Cohesion—Surface Tension</vt:lpstr>
      <vt:lpstr>1A. Adhesion </vt:lpstr>
      <vt:lpstr>PowerPoint Presentation</vt:lpstr>
      <vt:lpstr>PowerPoint Presentation</vt:lpstr>
      <vt:lpstr>2.  Moderation of Temperature</vt:lpstr>
      <vt:lpstr>2.  Moderation of Temperature</vt:lpstr>
      <vt:lpstr>2.  Moderation of Temperature</vt:lpstr>
      <vt:lpstr>PowerPoint Presentation</vt:lpstr>
      <vt:lpstr>PowerPoint Presentation</vt:lpstr>
      <vt:lpstr>PowerPoint Presentation</vt:lpstr>
      <vt:lpstr>PowerPoint Presentation</vt:lpstr>
      <vt:lpstr>PowerPoint Presentation</vt:lpstr>
      <vt:lpstr>PowerPoint Presentation</vt:lpstr>
      <vt:lpstr>3.  Expansion Upon Freezing</vt:lpstr>
      <vt:lpstr>3.  Expansion Upon Freezing</vt:lpstr>
      <vt:lpstr>PowerPoint Presentation</vt:lpstr>
      <vt:lpstr>PowerPoint Presentation</vt:lpstr>
      <vt:lpstr>4.  Versatile Solvent</vt:lpstr>
      <vt:lpstr>4.  Versatile Solvent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Hydrophobic Substances</vt:lpstr>
      <vt:lpstr>Hydrophilic Substances</vt:lpstr>
      <vt:lpstr>4.  Versatile Solvent—Continued</vt:lpstr>
      <vt:lpstr>Buffers</vt:lpstr>
      <vt:lpstr>Le Chatlier’s Principle</vt:lpstr>
      <vt:lpstr>Le Chatlier’s Principle</vt:lpstr>
      <vt:lpstr>Extraplanetary Origin of Water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MULTHAUPT, TRAVIS</cp:lastModifiedBy>
  <cp:revision>2</cp:revision>
  <dcterms:modified xsi:type="dcterms:W3CDTF">2024-10-13T17:28:03Z</dcterms:modified>
</cp:coreProperties>
</file>