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7022"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1pPr>
    <a:lvl2pPr marL="0" marR="0" indent="0" algn="ctr" defTabSz="587022"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2pPr>
    <a:lvl3pPr marL="0" marR="0" indent="0" algn="ctr" defTabSz="587022"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3pPr>
    <a:lvl4pPr marL="0" marR="0" indent="0" algn="ctr" defTabSz="587022"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4pPr>
    <a:lvl5pPr marL="0" marR="0" indent="0" algn="ctr" defTabSz="587022"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5pPr>
    <a:lvl6pPr marL="0" marR="0" indent="0" algn="ctr" defTabSz="587022"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6pPr>
    <a:lvl7pPr marL="0" marR="0" indent="0" algn="ctr" defTabSz="587022"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7pPr>
    <a:lvl8pPr marL="0" marR="0" indent="0" algn="ctr" defTabSz="587022"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8pPr>
    <a:lvl9pPr marL="0" marR="0" indent="0" algn="ctr" defTabSz="587022"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FFFFFF"/>
        </a:fontRef>
        <a:srgbClr val="FFFFFF"/>
      </a:tcTxStyle>
      <a:tcStyle>
        <a:tcBdr>
          <a:left>
            <a:ln w="12700" cap="flat">
              <a:solidFill>
                <a:srgbClr val="000000">
                  <a:alpha val="0"/>
                </a:srgbClr>
              </a:solidFill>
              <a:prstDash val="solid"/>
              <a:miter lim="400000"/>
            </a:ln>
          </a:left>
          <a:right>
            <a:ln w="12700" cap="flat">
              <a:solidFill>
                <a:srgbClr val="000000">
                  <a:alpha val="0"/>
                </a:srgbClr>
              </a:solidFill>
              <a:prstDash val="solid"/>
              <a:miter lim="400000"/>
            </a:ln>
          </a:right>
          <a:top>
            <a:ln w="12700" cap="flat">
              <a:solidFill>
                <a:srgbClr val="000000">
                  <a:alpha val="0"/>
                </a:srgbClr>
              </a:solidFill>
              <a:prstDash val="solid"/>
              <a:miter lim="400000"/>
            </a:ln>
          </a:top>
          <a:bottom>
            <a:ln w="12700" cap="flat">
              <a:solidFill>
                <a:srgbClr val="000000">
                  <a:alpha val="0"/>
                </a:srgbClr>
              </a:solidFill>
              <a:prstDash val="solid"/>
              <a:miter lim="400000"/>
            </a:ln>
          </a:bottom>
          <a:insideH>
            <a:ln w="12700" cap="flat">
              <a:solidFill>
                <a:srgbClr val="000000">
                  <a:alpha val="0"/>
                </a:srgbClr>
              </a:solidFill>
              <a:prstDash val="solid"/>
              <a:miter lim="400000"/>
            </a:ln>
          </a:insideH>
          <a:insideV>
            <a:ln w="12700" cap="flat">
              <a:solidFill>
                <a:srgbClr val="000000">
                  <a:alpha val="0"/>
                </a:srgbClr>
              </a:solidFill>
              <a:prstDash val="solid"/>
              <a:miter lim="400000"/>
            </a:ln>
          </a:insideV>
        </a:tcBdr>
        <a:fill>
          <a:solidFill>
            <a:srgbClr val="000205">
              <a:alpha val="36000"/>
            </a:srgbClr>
          </a:solidFill>
        </a:fill>
      </a:tcStyle>
    </a:wholeTbl>
    <a:band2H>
      <a:tcTxStyle b="def" i="def"/>
      <a:tcStyle>
        <a:tcBdr/>
        <a:fill>
          <a:solidFill>
            <a:srgbClr val="676164">
              <a:alpha val="36000"/>
            </a:srgbClr>
          </a:solidFill>
        </a:fill>
      </a:tcStyle>
    </a:band2H>
    <a:firstCol>
      <a:tcTxStyle b="off" i="off">
        <a:fontRef idx="minor">
          <a:srgbClr val="FFFFFF"/>
        </a:fontRef>
        <a:srgbClr val="FFFFFF"/>
      </a:tcTxStyle>
      <a:tcStyle>
        <a:tcBdr>
          <a:left>
            <a:ln w="3175" cap="flat">
              <a:noFill/>
              <a:miter lim="400000"/>
            </a:ln>
          </a:left>
          <a:right>
            <a:ln w="12700" cap="flat">
              <a:solidFill>
                <a:srgbClr val="000000">
                  <a:alpha val="0"/>
                </a:srgbClr>
              </a:solidFill>
              <a:prstDash val="solid"/>
              <a:miter lim="400000"/>
            </a:ln>
          </a:right>
          <a:top>
            <a:ln w="12700" cap="flat">
              <a:solidFill>
                <a:srgbClr val="000000">
                  <a:alpha val="0"/>
                </a:srgbClr>
              </a:solidFill>
              <a:prstDash val="solid"/>
              <a:miter lim="400000"/>
            </a:ln>
          </a:top>
          <a:bottom>
            <a:ln w="12700" cap="flat">
              <a:solidFill>
                <a:srgbClr val="000000">
                  <a:alpha val="0"/>
                </a:srgbClr>
              </a:solidFill>
              <a:prstDash val="solid"/>
              <a:miter lim="400000"/>
            </a:ln>
          </a:bottom>
          <a:insideH>
            <a:ln w="12700" cap="flat">
              <a:solidFill>
                <a:srgbClr val="000000">
                  <a:alpha val="0"/>
                </a:srgbClr>
              </a:solidFill>
              <a:prstDash val="solid"/>
              <a:miter lim="400000"/>
            </a:ln>
          </a:insideH>
          <a:insideV>
            <a:ln w="12700" cap="flat">
              <a:solidFill>
                <a:srgbClr val="000000">
                  <a:alpha val="0"/>
                </a:srgbClr>
              </a:solidFill>
              <a:prstDash val="solid"/>
              <a:miter lim="400000"/>
            </a:ln>
          </a:insideV>
        </a:tcBdr>
        <a:fill>
          <a:solidFill>
            <a:srgbClr val="0071EB">
              <a:alpha val="60000"/>
            </a:srgbClr>
          </a:solidFill>
        </a:fill>
      </a:tcStyle>
    </a:firstCol>
    <a:lastRow>
      <a:tcTxStyle b="off" i="off">
        <a:fontRef idx="minor">
          <a:srgbClr val="FFFFFF"/>
        </a:fontRef>
        <a:srgbClr val="FFFFFF"/>
      </a:tcTxStyle>
      <a:tcStyle>
        <a:tcBdr>
          <a:left>
            <a:ln w="12700" cap="flat">
              <a:solidFill>
                <a:srgbClr val="000000">
                  <a:alpha val="0"/>
                </a:srgbClr>
              </a:solidFill>
              <a:prstDash val="solid"/>
              <a:miter lim="400000"/>
            </a:ln>
          </a:left>
          <a:right>
            <a:ln w="12700" cap="flat">
              <a:solidFill>
                <a:srgbClr val="000000">
                  <a:alpha val="0"/>
                </a:srgbClr>
              </a:solidFill>
              <a:prstDash val="solid"/>
              <a:miter lim="400000"/>
            </a:ln>
          </a:right>
          <a:top>
            <a:ln w="12700" cap="flat">
              <a:solidFill>
                <a:srgbClr val="000000">
                  <a:alpha val="0"/>
                </a:srgbClr>
              </a:solidFill>
              <a:prstDash val="solid"/>
              <a:miter lim="400000"/>
            </a:ln>
          </a:top>
          <a:bottom>
            <a:ln w="3175" cap="flat">
              <a:noFill/>
              <a:miter lim="400000"/>
            </a:ln>
          </a:bottom>
          <a:insideH>
            <a:ln w="12700" cap="flat">
              <a:solidFill>
                <a:srgbClr val="000000">
                  <a:alpha val="0"/>
                </a:srgbClr>
              </a:solidFill>
              <a:prstDash val="solid"/>
              <a:miter lim="400000"/>
            </a:ln>
          </a:insideH>
          <a:insideV>
            <a:ln w="12700" cap="flat">
              <a:solidFill>
                <a:srgbClr val="000000">
                  <a:alpha val="0"/>
                </a:srgbClr>
              </a:solidFill>
              <a:prstDash val="solid"/>
              <a:miter lim="400000"/>
            </a:ln>
          </a:insideV>
        </a:tcBdr>
        <a:fill>
          <a:solidFill>
            <a:srgbClr val="0071EB">
              <a:alpha val="60000"/>
            </a:srgbClr>
          </a:solidFill>
        </a:fill>
      </a:tcStyle>
    </a:lastRow>
    <a:firstRow>
      <a:tcTxStyle b="off" i="off">
        <a:fontRef idx="minor">
          <a:srgbClr val="FFFFFF"/>
        </a:fontRef>
        <a:srgbClr val="FFFFFF"/>
      </a:tcTxStyle>
      <a:tcStyle>
        <a:tcBdr>
          <a:left>
            <a:ln w="12700" cap="flat">
              <a:solidFill>
                <a:srgbClr val="000000">
                  <a:alpha val="0"/>
                </a:srgbClr>
              </a:solidFill>
              <a:prstDash val="solid"/>
              <a:miter lim="400000"/>
            </a:ln>
          </a:left>
          <a:right>
            <a:ln w="12700" cap="flat">
              <a:solidFill>
                <a:srgbClr val="000000">
                  <a:alpha val="0"/>
                </a:srgbClr>
              </a:solidFill>
              <a:prstDash val="solid"/>
              <a:miter lim="400000"/>
            </a:ln>
          </a:right>
          <a:top>
            <a:ln w="3175" cap="flat">
              <a:noFill/>
              <a:miter lim="400000"/>
            </a:ln>
          </a:top>
          <a:bottom>
            <a:ln w="12700" cap="flat">
              <a:solidFill>
                <a:srgbClr val="000000">
                  <a:alpha val="0"/>
                </a:srgbClr>
              </a:solidFill>
              <a:prstDash val="solid"/>
              <a:miter lim="400000"/>
            </a:ln>
          </a:bottom>
          <a:insideH>
            <a:ln w="12700" cap="flat">
              <a:solidFill>
                <a:srgbClr val="000000">
                  <a:alpha val="0"/>
                </a:srgbClr>
              </a:solidFill>
              <a:prstDash val="solid"/>
              <a:miter lim="400000"/>
            </a:ln>
          </a:insideH>
          <a:insideV>
            <a:ln w="12700" cap="flat">
              <a:solidFill>
                <a:srgbClr val="000000">
                  <a:alpha val="0"/>
                </a:srgbClr>
              </a:solidFill>
              <a:prstDash val="solid"/>
              <a:miter lim="400000"/>
            </a:ln>
          </a:insideV>
        </a:tcBdr>
        <a:fill>
          <a:solidFill>
            <a:srgbClr val="0071EB">
              <a:alpha val="60000"/>
            </a:srgbClr>
          </a:solidFill>
        </a:fill>
      </a:tcStyle>
    </a:firstRow>
  </a:tblStyle>
  <a:tblStyle styleId="{C7B018BB-80A7-4F77-B60F-C8B233D01FF8}" styleName="">
    <a:tblBg/>
    <a:wholeTbl>
      <a:tcTxStyle b="off" i="off">
        <a:fontRef idx="minor">
          <a:srgbClr val="FFFFFF"/>
        </a:fontRef>
        <a:srgbClr val="FFFFFF"/>
      </a:tcTxStyle>
      <a:tcStyle>
        <a:tcBdr>
          <a:left>
            <a:ln w="12700" cap="flat">
              <a:solidFill>
                <a:srgbClr val="000000">
                  <a:alpha val="0"/>
                </a:srgbClr>
              </a:solidFill>
              <a:prstDash val="solid"/>
              <a:miter lim="400000"/>
            </a:ln>
          </a:left>
          <a:right>
            <a:ln w="12700" cap="flat">
              <a:solidFill>
                <a:srgbClr val="000000">
                  <a:alpha val="0"/>
                </a:srgbClr>
              </a:solidFill>
              <a:prstDash val="solid"/>
              <a:miter lim="400000"/>
            </a:ln>
          </a:right>
          <a:top>
            <a:ln w="12700" cap="flat">
              <a:solidFill>
                <a:srgbClr val="000000">
                  <a:alpha val="0"/>
                </a:srgbClr>
              </a:solidFill>
              <a:prstDash val="solid"/>
              <a:miter lim="400000"/>
            </a:ln>
          </a:top>
          <a:bottom>
            <a:ln w="12700" cap="flat">
              <a:solidFill>
                <a:srgbClr val="000000">
                  <a:alpha val="0"/>
                </a:srgbClr>
              </a:solidFill>
              <a:prstDash val="solid"/>
              <a:miter lim="400000"/>
            </a:ln>
          </a:bottom>
          <a:insideH>
            <a:ln w="12700" cap="flat">
              <a:solidFill>
                <a:srgbClr val="000000">
                  <a:alpha val="0"/>
                </a:srgbClr>
              </a:solidFill>
              <a:prstDash val="solid"/>
              <a:miter lim="400000"/>
            </a:ln>
          </a:insideH>
          <a:insideV>
            <a:ln w="12700" cap="flat">
              <a:solidFill>
                <a:srgbClr val="000000">
                  <a:alpha val="0"/>
                </a:srgbClr>
              </a:solidFill>
              <a:prstDash val="solid"/>
              <a:miter lim="400000"/>
            </a:ln>
          </a:insideV>
        </a:tcBdr>
        <a:fill>
          <a:solidFill>
            <a:srgbClr val="676163">
              <a:alpha val="36000"/>
            </a:srgbClr>
          </a:solidFill>
        </a:fill>
      </a:tcStyle>
    </a:wholeTbl>
    <a:band2H>
      <a:tcTxStyle b="def" i="def"/>
      <a:tcStyle>
        <a:tcBdr/>
        <a:fill>
          <a:solidFill>
            <a:srgbClr val="676163">
              <a:alpha val="0"/>
            </a:srgbClr>
          </a:solidFill>
        </a:fill>
      </a:tcStyle>
    </a:band2H>
    <a:firstCol>
      <a:tcTxStyle b="off" i="off">
        <a:fontRef idx="minor">
          <a:srgbClr val="FFFFFF"/>
        </a:fontRef>
        <a:srgbClr val="FFFFFF"/>
      </a:tcTxStyle>
      <a:tcStyle>
        <a:tcBdr>
          <a:left>
            <a:ln w="3175" cap="flat">
              <a:noFill/>
              <a:miter lim="400000"/>
            </a:ln>
          </a:left>
          <a:right>
            <a:ln w="12700" cap="flat">
              <a:solidFill>
                <a:srgbClr val="000000">
                  <a:alpha val="0"/>
                </a:srgbClr>
              </a:solidFill>
              <a:prstDash val="solid"/>
              <a:miter lim="400000"/>
            </a:ln>
          </a:right>
          <a:top>
            <a:ln w="12700" cap="flat">
              <a:solidFill>
                <a:srgbClr val="000000">
                  <a:alpha val="0"/>
                </a:srgbClr>
              </a:solidFill>
              <a:prstDash val="solid"/>
              <a:miter lim="400000"/>
            </a:ln>
          </a:top>
          <a:bottom>
            <a:ln w="12700" cap="flat">
              <a:solidFill>
                <a:srgbClr val="000000">
                  <a:alpha val="0"/>
                </a:srgbClr>
              </a:solidFill>
              <a:prstDash val="solid"/>
              <a:miter lim="400000"/>
            </a:ln>
          </a:bottom>
          <a:insideH>
            <a:ln w="12700" cap="flat">
              <a:solidFill>
                <a:srgbClr val="000000">
                  <a:alpha val="0"/>
                </a:srgbClr>
              </a:solidFill>
              <a:prstDash val="solid"/>
              <a:miter lim="400000"/>
            </a:ln>
          </a:insideH>
          <a:insideV>
            <a:ln w="12700" cap="flat">
              <a:solidFill>
                <a:srgbClr val="000000">
                  <a:alpha val="0"/>
                </a:srgbClr>
              </a:solidFill>
              <a:prstDash val="solid"/>
              <a:miter lim="400000"/>
            </a:ln>
          </a:insideV>
        </a:tcBdr>
        <a:fill>
          <a:solidFill>
            <a:srgbClr val="000000">
              <a:alpha val="25000"/>
            </a:srgb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3175" cap="flat">
              <a:noFill/>
              <a:miter lim="400000"/>
            </a:ln>
          </a:top>
          <a:bottom>
            <a:ln w="3175" cap="flat">
              <a:noFill/>
              <a:miter lim="400000"/>
            </a:ln>
          </a:bottom>
          <a:insideH>
            <a:ln w="12700" cap="flat">
              <a:solidFill>
                <a:srgbClr val="000000">
                  <a:alpha val="0"/>
                </a:srgbClr>
              </a:solidFill>
              <a:prstDash val="solid"/>
              <a:miter lim="400000"/>
            </a:ln>
          </a:insideH>
          <a:insideV>
            <a:ln w="12700" cap="flat">
              <a:noFill/>
              <a:miter lim="400000"/>
            </a:ln>
          </a:insideV>
        </a:tcBdr>
        <a:fill>
          <a:solidFill>
            <a:srgbClr val="0097EB">
              <a:alpha val="75000"/>
            </a:srgbClr>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3175" cap="flat">
              <a:noFill/>
              <a:miter lim="400000"/>
            </a:ln>
          </a:top>
          <a:bottom>
            <a:ln w="3175" cap="flat">
              <a:noFill/>
              <a:miter lim="400000"/>
            </a:ln>
          </a:bottom>
          <a:insideH>
            <a:ln w="12700" cap="flat">
              <a:solidFill>
                <a:srgbClr val="000000">
                  <a:alpha val="0"/>
                </a:srgbClr>
              </a:solidFill>
              <a:prstDash val="solid"/>
              <a:miter lim="400000"/>
            </a:ln>
          </a:insideH>
          <a:insideV>
            <a:ln w="12700" cap="flat">
              <a:noFill/>
              <a:miter lim="400000"/>
            </a:ln>
          </a:insideV>
        </a:tcBdr>
        <a:fill>
          <a:solidFill>
            <a:srgbClr val="0097EB">
              <a:alpha val="75000"/>
            </a:srgbClr>
          </a:solidFill>
        </a:fill>
      </a:tcStyle>
    </a:firstRow>
  </a:tblStyle>
  <a:tblStyle styleId="{EEE7283C-3CF3-47DC-8721-378D4A62B228}" styleName="">
    <a:tblBg/>
    <a:wholeTbl>
      <a:tcTxStyle b="off" i="off">
        <a:fontRef idx="minor">
          <a:srgbClr val="FFFFFF"/>
        </a:fontRef>
        <a:srgbClr val="FFFFFF"/>
      </a:tcTxStyle>
      <a:tcStyle>
        <a:tcBdr>
          <a:left>
            <a:ln w="12700" cap="flat">
              <a:noFill/>
              <a:miter lim="400000"/>
            </a:ln>
          </a:left>
          <a:right>
            <a:ln w="12700" cap="flat">
              <a:noFill/>
              <a:miter lim="400000"/>
            </a:ln>
          </a:right>
          <a:top>
            <a:ln w="3175" cap="flat">
              <a:solidFill>
                <a:srgbClr val="FFFFFF">
                  <a:alpha val="50000"/>
                </a:srgbClr>
              </a:solidFill>
              <a:prstDash val="solid"/>
              <a:miter lim="400000"/>
            </a:ln>
          </a:top>
          <a:bottom>
            <a:ln w="3175" cap="flat">
              <a:solidFill>
                <a:srgbClr val="FFFFFF">
                  <a:alpha val="50000"/>
                </a:srgbClr>
              </a:solidFill>
              <a:prstDash val="solid"/>
              <a:miter lim="400000"/>
            </a:ln>
          </a:bottom>
          <a:insideH>
            <a:ln w="3175" cap="flat">
              <a:solidFill>
                <a:srgbClr val="FFFFFF">
                  <a:alpha val="50000"/>
                </a:srgbClr>
              </a:solidFill>
              <a:prstDash val="solid"/>
              <a:miter lim="400000"/>
            </a:ln>
          </a:insideH>
          <a:insideV>
            <a:ln w="12700" cap="flat">
              <a:noFill/>
              <a:miter lim="400000"/>
            </a:ln>
          </a:insideV>
        </a:tcBdr>
        <a:fill>
          <a:noFill/>
        </a:fill>
      </a:tcStyle>
    </a:wholeTbl>
    <a:band2H>
      <a:tcTxStyle b="def" i="def"/>
      <a:tcStyle>
        <a:tcBdr/>
        <a:fill>
          <a:solidFill>
            <a:srgbClr val="94908F">
              <a:alpha val="64999"/>
            </a:srgbClr>
          </a:solidFill>
        </a:fill>
      </a:tcStyle>
    </a:band2H>
    <a:firstCol>
      <a:tcTxStyle b="off" i="off">
        <a:fontRef idx="minor">
          <a:srgbClr val="FFFFFF"/>
        </a:fontRef>
        <a:srgbClr val="FFFFFF"/>
      </a:tcTxStyle>
      <a:tcStyle>
        <a:tcBdr>
          <a:left>
            <a:ln w="12700" cap="flat">
              <a:noFill/>
              <a:miter lim="400000"/>
            </a:ln>
          </a:left>
          <a:right>
            <a:ln w="3175" cap="flat">
              <a:noFill/>
              <a:miter lim="400000"/>
            </a:ln>
          </a:right>
          <a:top>
            <a:ln w="3175" cap="flat">
              <a:solidFill>
                <a:srgbClr val="FFFFFF">
                  <a:alpha val="50000"/>
                </a:srgbClr>
              </a:solidFill>
              <a:prstDash val="solid"/>
              <a:miter lim="400000"/>
            </a:ln>
          </a:top>
          <a:bottom>
            <a:ln w="3175" cap="flat">
              <a:solidFill>
                <a:srgbClr val="FFFFFF">
                  <a:alpha val="50000"/>
                </a:srgbClr>
              </a:solidFill>
              <a:prstDash val="solid"/>
              <a:miter lim="400000"/>
            </a:ln>
          </a:bottom>
          <a:insideH>
            <a:ln w="3175" cap="flat">
              <a:solidFill>
                <a:srgbClr val="FFFFFF">
                  <a:alpha val="50000"/>
                </a:srgbClr>
              </a:solidFill>
              <a:prstDash val="solid"/>
              <a:miter lim="400000"/>
            </a:ln>
          </a:insideH>
          <a:insideV>
            <a:ln w="3175" cap="flat">
              <a:solidFill>
                <a:srgbClr val="FFFFFF">
                  <a:alpha val="50000"/>
                </a:srgbClr>
              </a:solidFill>
              <a:prstDash val="solid"/>
              <a:miter lim="400000"/>
            </a:ln>
          </a:insideV>
        </a:tcBdr>
        <a:fill>
          <a:solidFill>
            <a:srgbClr val="676164">
              <a:alpha val="36000"/>
            </a:srgb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3175" cap="flat">
              <a:noFill/>
              <a:miter lim="400000"/>
            </a:ln>
          </a:top>
          <a:bottom>
            <a:ln w="12700" cap="flat">
              <a:noFill/>
              <a:miter lim="400000"/>
            </a:ln>
          </a:bottom>
          <a:insideH>
            <a:ln w="3175" cap="flat">
              <a:solidFill>
                <a:srgbClr val="FFFFFF">
                  <a:alpha val="50000"/>
                </a:srgbClr>
              </a:solidFill>
              <a:prstDash val="solid"/>
              <a:miter lim="400000"/>
            </a:ln>
          </a:insideH>
          <a:insideV>
            <a:ln w="12700" cap="flat">
              <a:noFill/>
              <a:miter lim="400000"/>
            </a:ln>
          </a:insideV>
        </a:tcBdr>
        <a:fill>
          <a:solidFill>
            <a:srgbClr val="D71E00">
              <a:alpha val="80000"/>
            </a:srgbClr>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3175" cap="flat">
              <a:noFill/>
              <a:miter lim="400000"/>
            </a:ln>
          </a:bottom>
          <a:insideH>
            <a:ln w="3175" cap="flat">
              <a:solidFill>
                <a:srgbClr val="FFFFFF">
                  <a:alpha val="50000"/>
                </a:srgbClr>
              </a:solidFill>
              <a:prstDash val="solid"/>
              <a:miter lim="400000"/>
            </a:ln>
          </a:insideH>
          <a:insideV>
            <a:ln w="12700" cap="flat">
              <a:noFill/>
              <a:miter lim="400000"/>
            </a:ln>
          </a:insideV>
        </a:tcBdr>
        <a:fill>
          <a:solidFill>
            <a:srgbClr val="FF2800">
              <a:alpha val="80000"/>
            </a:srgbClr>
          </a:solidFill>
        </a:fill>
      </a:tcStyle>
    </a:firstRow>
  </a:tblStyle>
  <a:tblStyle styleId="{CF821DB8-F4EB-4A41-A1BA-3FCAFE7338EE}" styleName="">
    <a:tblBg/>
    <a:wholeTbl>
      <a:tcTxStyle b="off" i="off">
        <a:fontRef idx="minor">
          <a:srgbClr val="FFFFFF"/>
        </a:fontRef>
        <a:srgbClr val="FFFFFF"/>
      </a:tcTxStyle>
      <a:tcStyle>
        <a:tcBdr>
          <a:left>
            <a:ln w="3175" cap="flat">
              <a:solidFill>
                <a:srgbClr val="FFFFFF">
                  <a:alpha val="50000"/>
                </a:srgbClr>
              </a:solidFill>
              <a:prstDash val="solid"/>
              <a:miter lim="400000"/>
            </a:ln>
          </a:left>
          <a:right>
            <a:ln w="3175" cap="flat">
              <a:solidFill>
                <a:srgbClr val="FFFFFF">
                  <a:alpha val="50000"/>
                </a:srgbClr>
              </a:solidFill>
              <a:prstDash val="solid"/>
              <a:miter lim="400000"/>
            </a:ln>
          </a:right>
          <a:top>
            <a:ln w="3175" cap="flat">
              <a:solidFill>
                <a:srgbClr val="FFFFFF">
                  <a:alpha val="50000"/>
                </a:srgbClr>
              </a:solidFill>
              <a:prstDash val="solid"/>
              <a:miter lim="400000"/>
            </a:ln>
          </a:top>
          <a:bottom>
            <a:ln w="3175" cap="flat">
              <a:solidFill>
                <a:srgbClr val="FFFFFF">
                  <a:alpha val="50000"/>
                </a:srgbClr>
              </a:solidFill>
              <a:prstDash val="solid"/>
              <a:miter lim="400000"/>
            </a:ln>
          </a:bottom>
          <a:insideH>
            <a:ln w="3175" cap="flat">
              <a:solidFill>
                <a:srgbClr val="FFFFFF">
                  <a:alpha val="50000"/>
                </a:srgbClr>
              </a:solidFill>
              <a:prstDash val="solid"/>
              <a:miter lim="400000"/>
            </a:ln>
          </a:insideH>
          <a:insideV>
            <a:ln w="3175" cap="flat">
              <a:solidFill>
                <a:srgbClr val="FFFFFF">
                  <a:alpha val="50000"/>
                </a:srgbClr>
              </a:solidFill>
              <a:prstDash val="solid"/>
              <a:miter lim="400000"/>
            </a:ln>
          </a:insideV>
        </a:tcBdr>
        <a:fill>
          <a:solidFill>
            <a:srgbClr val="676164">
              <a:alpha val="36000"/>
            </a:srgbClr>
          </a:solidFill>
        </a:fill>
      </a:tcStyle>
    </a:wholeTbl>
    <a:band2H>
      <a:tcTxStyle b="def" i="def"/>
      <a:tcStyle>
        <a:tcBdr/>
        <a:fill>
          <a:solidFill>
            <a:srgbClr val="676163">
              <a:alpha val="0"/>
            </a:srgbClr>
          </a:solidFill>
        </a:fill>
      </a:tcStyle>
    </a:band2H>
    <a:firstCol>
      <a:tcTxStyle b="off" i="off">
        <a:fontRef idx="minor">
          <a:srgbClr val="FFFFFF"/>
        </a:fontRef>
        <a:srgbClr val="FFFFFF"/>
      </a:tcTxStyle>
      <a:tcStyle>
        <a:tcBdr>
          <a:left>
            <a:ln w="12700" cap="flat">
              <a:noFill/>
              <a:miter lim="400000"/>
            </a:ln>
          </a:left>
          <a:right>
            <a:ln w="3175" cap="flat">
              <a:noFill/>
              <a:miter lim="400000"/>
            </a:ln>
          </a:right>
          <a:top>
            <a:ln w="12700" cap="flat">
              <a:noFill/>
              <a:miter lim="400000"/>
            </a:ln>
          </a:top>
          <a:bottom>
            <a:ln w="12700" cap="flat">
              <a:noFill/>
              <a:miter lim="400000"/>
            </a:ln>
          </a:bottom>
          <a:insideH>
            <a:ln w="12700" cap="flat">
              <a:noFill/>
              <a:miter lim="400000"/>
            </a:ln>
          </a:insideH>
          <a:insideV>
            <a:ln w="3175" cap="flat">
              <a:solidFill>
                <a:srgbClr val="FFFFFF">
                  <a:alpha val="50000"/>
                </a:srgbClr>
              </a:solidFill>
              <a:prstDash val="solid"/>
              <a:miter lim="400000"/>
            </a:ln>
          </a:insideV>
        </a:tcBdr>
        <a:fill>
          <a:no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3175" cap="flat">
              <a:noFill/>
              <a:miter lim="400000"/>
            </a:ln>
          </a:top>
          <a:bottom>
            <a:ln w="12700" cap="flat">
              <a:noFill/>
              <a:miter lim="400000"/>
            </a:ln>
          </a:bottom>
          <a:insideH>
            <a:ln w="3175" cap="flat">
              <a:solidFill>
                <a:srgbClr val="FFFFFF">
                  <a:alpha val="50000"/>
                </a:srgbClr>
              </a:solidFill>
              <a:prstDash val="solid"/>
              <a:miter lim="400000"/>
            </a:ln>
          </a:insideH>
          <a:insideV>
            <a:ln w="12700" cap="flat">
              <a:noFill/>
              <a:miter lim="400000"/>
            </a:ln>
          </a:insideV>
        </a:tcBdr>
        <a:fill>
          <a:solidFill>
            <a:srgbClr val="FFB400">
              <a:alpha val="90000"/>
            </a:srgbClr>
          </a:solidFill>
        </a:fill>
      </a:tcStyle>
    </a:lastRow>
    <a:firstRow>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3175" cap="flat">
              <a:noFill/>
              <a:miter lim="400000"/>
            </a:ln>
          </a:bottom>
          <a:insideH>
            <a:ln w="3175" cap="flat">
              <a:solidFill>
                <a:srgbClr val="FFFFFF">
                  <a:alpha val="50000"/>
                </a:srgbClr>
              </a:solidFill>
              <a:prstDash val="solid"/>
              <a:miter lim="400000"/>
            </a:ln>
          </a:insideH>
          <a:insideV>
            <a:ln w="12700" cap="flat">
              <a:noFill/>
              <a:miter lim="400000"/>
            </a:ln>
          </a:insideV>
        </a:tcBdr>
        <a:fill>
          <a:solidFill>
            <a:srgbClr val="FFB400">
              <a:alpha val="90000"/>
            </a:srgbClr>
          </a:solidFill>
        </a:fill>
      </a:tcStyle>
    </a:firstRow>
  </a:tblStyle>
  <a:tblStyle styleId="{33BA23B1-9221-436E-865A-0063620EA4FD}" styleName="">
    <a:tblBg/>
    <a:wholeTbl>
      <a:tcTxStyle b="off" i="off">
        <a:fontRef idx="minor">
          <a:srgbClr val="FFFFFF"/>
        </a:fontRef>
        <a:srgbClr val="FFFFFF"/>
      </a:tcTxStyle>
      <a:tcStyle>
        <a:tcBdr>
          <a:left>
            <a:ln w="3175" cap="flat">
              <a:solidFill>
                <a:srgbClr val="FFFFFF">
                  <a:alpha val="70000"/>
                </a:srgbClr>
              </a:solidFill>
              <a:prstDash val="solid"/>
              <a:miter lim="400000"/>
            </a:ln>
          </a:left>
          <a:right>
            <a:ln w="3175" cap="flat">
              <a:solidFill>
                <a:srgbClr val="FFFFFF">
                  <a:alpha val="70000"/>
                </a:srgbClr>
              </a:solidFill>
              <a:prstDash val="solid"/>
              <a:miter lim="400000"/>
            </a:ln>
          </a:right>
          <a:top>
            <a:ln w="3175" cap="flat">
              <a:solidFill>
                <a:srgbClr val="FFFFFF">
                  <a:alpha val="70000"/>
                </a:srgbClr>
              </a:solidFill>
              <a:prstDash val="solid"/>
              <a:miter lim="400000"/>
            </a:ln>
          </a:top>
          <a:bottom>
            <a:ln w="3175" cap="flat">
              <a:solidFill>
                <a:srgbClr val="FFFFFF">
                  <a:alpha val="70000"/>
                </a:srgbClr>
              </a:solidFill>
              <a:prstDash val="solid"/>
              <a:miter lim="400000"/>
            </a:ln>
          </a:bottom>
          <a:insideH>
            <a:ln w="3175" cap="flat">
              <a:solidFill>
                <a:srgbClr val="FFFFFF">
                  <a:alpha val="70000"/>
                </a:srgbClr>
              </a:solidFill>
              <a:prstDash val="solid"/>
              <a:miter lim="400000"/>
            </a:ln>
          </a:insideH>
          <a:insideV>
            <a:ln w="3175" cap="flat">
              <a:solidFill>
                <a:srgbClr val="FFFFFF">
                  <a:alpha val="70000"/>
                </a:srgbClr>
              </a:solidFill>
              <a:prstDash val="solid"/>
              <a:miter lim="400000"/>
            </a:ln>
          </a:insideV>
        </a:tcBdr>
        <a:fill>
          <a:noFill/>
        </a:fill>
      </a:tcStyle>
    </a:wholeTbl>
    <a:band2H>
      <a:tcTxStyle b="def" i="def"/>
      <a:tcStyle>
        <a:tcBdr/>
        <a:fill>
          <a:solidFill>
            <a:srgbClr val="676164">
              <a:alpha val="36000"/>
            </a:srgbClr>
          </a:solidFill>
        </a:fill>
      </a:tcStyle>
    </a:band2H>
    <a:firstCol>
      <a:tcTxStyle b="off" i="off">
        <a:fontRef idx="minor">
          <a:srgbClr val="FFFFFF"/>
        </a:fontRef>
        <a:srgbClr val="FFFFFF"/>
      </a:tcTxStyle>
      <a:tcStyle>
        <a:tcBdr>
          <a:left>
            <a:ln w="12700" cap="flat">
              <a:noFill/>
              <a:miter lim="400000"/>
            </a:ln>
          </a:left>
          <a:right>
            <a:ln w="3175" cap="flat">
              <a:noFill/>
              <a:miter lim="400000"/>
            </a:ln>
          </a:right>
          <a:top>
            <a:ln w="12700" cap="flat">
              <a:noFill/>
              <a:miter lim="400000"/>
            </a:ln>
          </a:top>
          <a:bottom>
            <a:ln w="12700" cap="flat">
              <a:noFill/>
              <a:miter lim="400000"/>
            </a:ln>
          </a:bottom>
          <a:insideH>
            <a:ln w="12700" cap="flat">
              <a:noFill/>
              <a:miter lim="400000"/>
            </a:ln>
          </a:insideH>
          <a:insideV>
            <a:ln w="3175" cap="flat">
              <a:solidFill>
                <a:srgbClr val="FFFFFF">
                  <a:alpha val="70000"/>
                </a:srgbClr>
              </a:solidFill>
              <a:prstDash val="solid"/>
              <a:miter lim="400000"/>
            </a:ln>
          </a:insideV>
        </a:tcBdr>
        <a:fill>
          <a:solidFill>
            <a:srgbClr val="676164">
              <a:alpha val="36000"/>
            </a:srgb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3175" cap="flat">
              <a:noFill/>
              <a:miter lim="400000"/>
            </a:ln>
          </a:top>
          <a:bottom>
            <a:ln w="12700" cap="flat">
              <a:noFill/>
              <a:miter lim="400000"/>
            </a:ln>
          </a:bottom>
          <a:insideH>
            <a:ln w="3175" cap="flat">
              <a:noFill/>
              <a:miter lim="400000"/>
            </a:ln>
          </a:insideH>
          <a:insideV>
            <a:ln w="12700" cap="flat">
              <a:noFill/>
              <a:miter lim="400000"/>
            </a:ln>
          </a:insideV>
        </a:tcBdr>
        <a:fill>
          <a:solidFill>
            <a:srgbClr val="827D7D">
              <a:alpha val="64999"/>
            </a:srgbClr>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3175" cap="flat">
              <a:noFill/>
              <a:miter lim="400000"/>
            </a:ln>
          </a:bottom>
          <a:insideH>
            <a:ln w="3175" cap="flat">
              <a:noFill/>
              <a:miter lim="400000"/>
            </a:ln>
          </a:insideH>
          <a:insideV>
            <a:ln w="12700" cap="flat">
              <a:noFill/>
              <a:miter lim="400000"/>
            </a:ln>
          </a:insideV>
        </a:tcBdr>
        <a:fill>
          <a:solidFill>
            <a:srgbClr val="827D7D">
              <a:alpha val="64999"/>
            </a:srgbClr>
          </a:solidFill>
        </a:fill>
      </a:tcStyle>
    </a:firstRow>
  </a:tblStyle>
  <a:tblStyle styleId="{2708684C-4D16-4618-839F-0558EEFCDFE6}" styleName="">
    <a:tblBg/>
    <a:wholeTbl>
      <a:tcTxStyle b="off" i="off">
        <a:fontRef idx="minor">
          <a:srgbClr val="FFFFFF"/>
        </a:fontRef>
        <a:srgbClr val="FFFFFF"/>
      </a:tcTxStyle>
      <a:tcStyle>
        <a:tcBdr>
          <a:left>
            <a:ln w="3175" cap="flat">
              <a:solidFill>
                <a:srgbClr val="FFFFFF">
                  <a:alpha val="50000"/>
                </a:srgbClr>
              </a:solidFill>
              <a:prstDash val="solid"/>
              <a:miter lim="400000"/>
            </a:ln>
          </a:left>
          <a:right>
            <a:ln w="3175" cap="flat">
              <a:solidFill>
                <a:srgbClr val="FFFFFF">
                  <a:alpha val="50000"/>
                </a:srgbClr>
              </a:solidFill>
              <a:prstDash val="solid"/>
              <a:miter lim="400000"/>
            </a:ln>
          </a:right>
          <a:top>
            <a:ln w="3175" cap="flat">
              <a:solidFill>
                <a:srgbClr val="FFFFFF">
                  <a:alpha val="50000"/>
                </a:srgbClr>
              </a:solidFill>
              <a:prstDash val="solid"/>
              <a:miter lim="400000"/>
            </a:ln>
          </a:top>
          <a:bottom>
            <a:ln w="3175" cap="flat">
              <a:solidFill>
                <a:srgbClr val="FFFFFF">
                  <a:alpha val="50000"/>
                </a:srgbClr>
              </a:solidFill>
              <a:prstDash val="solid"/>
              <a:miter lim="400000"/>
            </a:ln>
          </a:bottom>
          <a:insideH>
            <a:ln w="3175" cap="flat">
              <a:solidFill>
                <a:srgbClr val="FFFFFF">
                  <a:alpha val="50000"/>
                </a:srgbClr>
              </a:solidFill>
              <a:prstDash val="solid"/>
              <a:miter lim="400000"/>
            </a:ln>
          </a:insideH>
          <a:insideV>
            <a:ln w="3175" cap="flat">
              <a:solidFill>
                <a:srgbClr val="FFFFFF">
                  <a:alpha val="50000"/>
                </a:srgbClr>
              </a:solidFill>
              <a:prstDash val="solid"/>
              <a:miter lim="400000"/>
            </a:ln>
          </a:insideV>
        </a:tcBdr>
        <a:fill>
          <a:noFill/>
        </a:fill>
      </a:tcStyle>
    </a:wholeTbl>
    <a:band2H>
      <a:tcTxStyle b="def" i="def"/>
      <a:tcStyle>
        <a:tcBdr/>
        <a:fill>
          <a:solidFill>
            <a:srgbClr val="676164">
              <a:alpha val="36000"/>
            </a:srgbClr>
          </a:solidFill>
        </a:fill>
      </a:tcStyle>
    </a:band2H>
    <a:firstCol>
      <a:tcTxStyle b="off" i="off">
        <a:fontRef idx="minor">
          <a:srgbClr val="FFFFFF"/>
        </a:fontRef>
        <a:srgbClr val="FFFFFF"/>
      </a:tcTxStyle>
      <a:tcStyle>
        <a:tcBdr>
          <a:left>
            <a:ln w="12700" cap="flat">
              <a:noFill/>
              <a:miter lim="400000"/>
            </a:ln>
          </a:left>
          <a:right>
            <a:ln w="12700" cap="flat">
              <a:solidFill>
                <a:srgbClr val="FFFFFF">
                  <a:alpha val="50000"/>
                </a:srgbClr>
              </a:solidFill>
              <a:prstDash val="solid"/>
              <a:miter lim="400000"/>
            </a:ln>
          </a:right>
          <a:top>
            <a:ln w="3175" cap="flat">
              <a:solidFill>
                <a:srgbClr val="FFFFFF">
                  <a:alpha val="50000"/>
                </a:srgbClr>
              </a:solidFill>
              <a:prstDash val="solid"/>
              <a:miter lim="400000"/>
            </a:ln>
          </a:top>
          <a:bottom>
            <a:ln w="3175" cap="flat">
              <a:solidFill>
                <a:srgbClr val="FFFFFF">
                  <a:alpha val="50000"/>
                </a:srgbClr>
              </a:solidFill>
              <a:prstDash val="solid"/>
              <a:miter lim="400000"/>
            </a:ln>
          </a:bottom>
          <a:insideH>
            <a:ln w="3175"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noFill/>
        </a:fill>
      </a:tcStyle>
    </a:firstCol>
    <a:lastRow>
      <a:tcTxStyle b="off" i="off">
        <a:fontRef idx="minor">
          <a:srgbClr val="FFFFFF"/>
        </a:fontRef>
        <a:srgbClr val="FFFFFF"/>
      </a:tcTxStyle>
      <a:tcStyle>
        <a:tcBdr>
          <a:left>
            <a:ln w="3175" cap="flat">
              <a:solidFill>
                <a:srgbClr val="FFFFFF">
                  <a:alpha val="50000"/>
                </a:srgbClr>
              </a:solidFill>
              <a:prstDash val="solid"/>
              <a:miter lim="400000"/>
            </a:ln>
          </a:left>
          <a:right>
            <a:ln w="3175" cap="flat">
              <a:solidFill>
                <a:srgbClr val="FFFFFF">
                  <a:alpha val="50000"/>
                </a:srgbClr>
              </a:solidFill>
              <a:prstDash val="solid"/>
              <a:miter lim="400000"/>
            </a:ln>
          </a:right>
          <a:top>
            <a:ln w="12700" cap="flat">
              <a:solidFill>
                <a:srgbClr val="FFFFFF">
                  <a:alpha val="50000"/>
                </a:srgbClr>
              </a:solidFill>
              <a:prstDash val="solid"/>
              <a:miter lim="400000"/>
            </a:ln>
          </a:top>
          <a:bottom>
            <a:ln w="12700" cap="flat">
              <a:noFill/>
              <a:miter lim="400000"/>
            </a:ln>
          </a:bottom>
          <a:insideH>
            <a:ln w="12700" cap="flat">
              <a:solidFill>
                <a:srgbClr val="A0A4A8"/>
              </a:solidFill>
              <a:prstDash val="solid"/>
              <a:miter lim="400000"/>
            </a:ln>
          </a:insideH>
          <a:insideV>
            <a:ln w="3175" cap="flat">
              <a:solidFill>
                <a:srgbClr val="FFFFFF">
                  <a:alpha val="50000"/>
                </a:srgbClr>
              </a:solidFill>
              <a:prstDash val="solid"/>
              <a:miter lim="400000"/>
            </a:ln>
          </a:insideV>
        </a:tcBdr>
        <a:fill>
          <a:solidFill>
            <a:srgbClr val="676164">
              <a:alpha val="36000"/>
            </a:srgbClr>
          </a:solidFill>
        </a:fill>
      </a:tcStyle>
    </a:lastRow>
    <a:firstRow>
      <a:tcTxStyle b="off" i="off">
        <a:fontRef idx="minor">
          <a:srgbClr val="FFFFFF"/>
        </a:fontRef>
        <a:srgbClr val="FFFFFF"/>
      </a:tcTxStyle>
      <a:tcStyle>
        <a:tcBdr>
          <a:left>
            <a:ln w="12700" cap="flat">
              <a:solidFill>
                <a:srgbClr val="FFFFFF">
                  <a:alpha val="50000"/>
                </a:srgbClr>
              </a:solidFill>
              <a:prstDash val="solid"/>
              <a:miter lim="400000"/>
            </a:ln>
          </a:left>
          <a:right>
            <a:ln w="12700" cap="flat">
              <a:solidFill>
                <a:srgbClr val="FFFFFF">
                  <a:alpha val="50000"/>
                </a:srgbClr>
              </a:solidFill>
              <a:prstDash val="solid"/>
              <a:miter lim="400000"/>
            </a:ln>
          </a:right>
          <a:top>
            <a:ln w="12700" cap="flat">
              <a:noFill/>
              <a:miter lim="400000"/>
            </a:ln>
          </a:top>
          <a:bottom>
            <a:ln w="12700" cap="flat">
              <a:solidFill>
                <a:srgbClr val="FFFFFF">
                  <a:alpha val="50000"/>
                </a:srgbClr>
              </a:solidFill>
              <a:prstDash val="solid"/>
              <a:miter lim="400000"/>
            </a:ln>
          </a:bottom>
          <a:insideH>
            <a:ln w="12700" cap="flat">
              <a:solidFill>
                <a:srgbClr val="A0A4A8"/>
              </a:solidFill>
              <a:prstDash val="solid"/>
              <a:miter lim="400000"/>
            </a:ln>
          </a:insideH>
          <a:insideV>
            <a:ln w="12700" cap="flat">
              <a:solidFill>
                <a:srgbClr val="FFFFFF">
                  <a:alpha val="50000"/>
                </a:srgbClr>
              </a:solidFill>
              <a:prstDash val="solid"/>
              <a:miter lim="400000"/>
            </a:ln>
          </a:insideV>
        </a:tcBdr>
        <a:fill>
          <a:solidFill>
            <a:srgbClr val="676164">
              <a:alpha val="36000"/>
            </a:srgb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6" name="Shape 116"/>
          <p:cNvSpPr/>
          <p:nvPr>
            <p:ph type="sldImg"/>
          </p:nvPr>
        </p:nvSpPr>
        <p:spPr>
          <a:xfrm>
            <a:off x="1143000" y="685800"/>
            <a:ext cx="4572000" cy="3429000"/>
          </a:xfrm>
          <a:prstGeom prst="rect">
            <a:avLst/>
          </a:prstGeom>
        </p:spPr>
        <p:txBody>
          <a:bodyPr/>
          <a:lstStyle/>
          <a:p>
            <a:pPr/>
          </a:p>
        </p:txBody>
      </p:sp>
      <p:sp>
        <p:nvSpPr>
          <p:cNvPr id="117" name="Shape 11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Title Text"/>
          <p:cNvSpPr txBox="1"/>
          <p:nvPr>
            <p:ph type="title"/>
          </p:nvPr>
        </p:nvSpPr>
        <p:spPr>
          <a:prstGeom prst="rect">
            <a:avLst/>
          </a:prstGeom>
        </p:spPr>
        <p:txBody>
          <a:bodyPr/>
          <a:lstStyle/>
          <a:p>
            <a:pPr/>
            <a:r>
              <a:t>Title Text</a:t>
            </a:r>
          </a:p>
        </p:txBody>
      </p:sp>
      <p:sp>
        <p:nvSpPr>
          <p:cNvPr id="12" name="Body Level One…"/>
          <p:cNvSpPr txBox="1"/>
          <p:nvPr>
            <p:ph type="body" sz="quarter"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0" name="Image"/>
          <p:cNvSpPr/>
          <p:nvPr>
            <p:ph type="pic" sz="half" idx="13"/>
          </p:nvPr>
        </p:nvSpPr>
        <p:spPr>
          <a:xfrm>
            <a:off x="785706" y="1926584"/>
            <a:ext cx="11433388" cy="4287521"/>
          </a:xfrm>
          <a:prstGeom prst="rect">
            <a:avLst/>
          </a:prstGeom>
          <a:ln w="9525">
            <a:round/>
          </a:ln>
        </p:spPr>
        <p:txBody>
          <a:bodyPr lIns="91439" tIns="45719" rIns="91439" bIns="45719">
            <a:noAutofit/>
          </a:bodyPr>
          <a:lstStyle/>
          <a:p>
            <a:pPr/>
          </a:p>
        </p:txBody>
      </p:sp>
      <p:sp>
        <p:nvSpPr>
          <p:cNvPr id="21" name="Title Text"/>
          <p:cNvSpPr txBox="1"/>
          <p:nvPr>
            <p:ph type="title"/>
          </p:nvPr>
        </p:nvSpPr>
        <p:spPr>
          <a:xfrm>
            <a:off x="785706" y="6326293"/>
            <a:ext cx="11433388" cy="914401"/>
          </a:xfrm>
          <a:prstGeom prst="rect">
            <a:avLst/>
          </a:prstGeom>
        </p:spPr>
        <p:txBody>
          <a:bodyPr/>
          <a:lstStyle/>
          <a:p>
            <a:pPr/>
            <a:r>
              <a:t>Title Text</a:t>
            </a:r>
          </a:p>
        </p:txBody>
      </p:sp>
      <p:sp>
        <p:nvSpPr>
          <p:cNvPr id="22" name="Body Level One…"/>
          <p:cNvSpPr txBox="1"/>
          <p:nvPr>
            <p:ph type="body" sz="quarter" idx="1"/>
          </p:nvPr>
        </p:nvSpPr>
        <p:spPr>
          <a:xfrm>
            <a:off x="785706" y="7240693"/>
            <a:ext cx="11433388" cy="117178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0" name="Title Text"/>
          <p:cNvSpPr txBox="1"/>
          <p:nvPr>
            <p:ph type="title"/>
          </p:nvPr>
        </p:nvSpPr>
        <p:spPr>
          <a:xfrm>
            <a:off x="785706" y="3962400"/>
            <a:ext cx="11433388" cy="1828800"/>
          </a:xfrm>
          <a:prstGeom prst="rect">
            <a:avLst/>
          </a:prstGeom>
        </p:spPr>
        <p:txBody>
          <a:bodyPr anchor="ctr"/>
          <a:lstStyle/>
          <a:p>
            <a:pPr/>
            <a:r>
              <a:t>Title Text</a:t>
            </a:r>
          </a:p>
        </p:txBody>
      </p:sp>
      <p:sp>
        <p:nvSpPr>
          <p:cNvPr id="31"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8" name="143070716_1012x1350.jpeg"/>
          <p:cNvSpPr/>
          <p:nvPr>
            <p:ph type="pic" sz="half" idx="13"/>
          </p:nvPr>
        </p:nvSpPr>
        <p:spPr>
          <a:xfrm>
            <a:off x="7023946" y="1801706"/>
            <a:ext cx="5080001" cy="6136641"/>
          </a:xfrm>
          <a:prstGeom prst="rect">
            <a:avLst/>
          </a:prstGeom>
          <a:ln w="9525">
            <a:round/>
          </a:ln>
        </p:spPr>
        <p:txBody>
          <a:bodyPr lIns="91439" tIns="45719" rIns="91439" bIns="45719">
            <a:noAutofit/>
          </a:bodyPr>
          <a:lstStyle/>
          <a:p>
            <a:pPr/>
          </a:p>
        </p:txBody>
      </p:sp>
      <p:sp>
        <p:nvSpPr>
          <p:cNvPr id="39" name="Title Text"/>
          <p:cNvSpPr txBox="1"/>
          <p:nvPr>
            <p:ph type="title"/>
          </p:nvPr>
        </p:nvSpPr>
        <p:spPr>
          <a:xfrm>
            <a:off x="785706" y="2181013"/>
            <a:ext cx="5140961" cy="2628054"/>
          </a:xfrm>
          <a:prstGeom prst="rect">
            <a:avLst/>
          </a:prstGeom>
        </p:spPr>
        <p:txBody>
          <a:bodyPr/>
          <a:lstStyle/>
          <a:p>
            <a:pPr/>
            <a:r>
              <a:t>Title Text</a:t>
            </a:r>
          </a:p>
        </p:txBody>
      </p:sp>
      <p:sp>
        <p:nvSpPr>
          <p:cNvPr id="40" name="Body Level One…"/>
          <p:cNvSpPr txBox="1"/>
          <p:nvPr>
            <p:ph type="body" sz="quarter" idx="1"/>
          </p:nvPr>
        </p:nvSpPr>
        <p:spPr>
          <a:xfrm>
            <a:off x="785706" y="4802293"/>
            <a:ext cx="5140961" cy="271610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xfrm>
            <a:off x="785706" y="1408853"/>
            <a:ext cx="11433388" cy="1828801"/>
          </a:xfrm>
          <a:prstGeom prst="rect">
            <a:avLst/>
          </a:prstGeom>
        </p:spPr>
        <p:txBody>
          <a:bodyPr anchor="ctr"/>
          <a:lstStyle/>
          <a:p>
            <a:pPr/>
            <a:r>
              <a:t>Title Text</a:t>
            </a:r>
          </a:p>
        </p:txBody>
      </p:sp>
      <p:sp>
        <p:nvSpPr>
          <p:cNvPr id="49"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xfrm>
            <a:off x="785706" y="1408853"/>
            <a:ext cx="11433388" cy="1828801"/>
          </a:xfrm>
          <a:prstGeom prst="rect">
            <a:avLst/>
          </a:prstGeom>
        </p:spPr>
        <p:txBody>
          <a:bodyPr anchor="ctr"/>
          <a:lstStyle/>
          <a:p>
            <a:pPr/>
            <a:r>
              <a:t>Title Text</a:t>
            </a:r>
          </a:p>
        </p:txBody>
      </p:sp>
      <p:sp>
        <p:nvSpPr>
          <p:cNvPr id="57" name="Body Level One…"/>
          <p:cNvSpPr txBox="1"/>
          <p:nvPr>
            <p:ph type="body" sz="half" idx="1"/>
          </p:nvPr>
        </p:nvSpPr>
        <p:spPr>
          <a:xfrm>
            <a:off x="785706" y="3298613"/>
            <a:ext cx="11433388" cy="4287521"/>
          </a:xfrm>
          <a:prstGeom prst="rect">
            <a:avLst/>
          </a:prstGeom>
        </p:spPr>
        <p:txBody>
          <a:bodyPr anchor="ctr"/>
          <a:lstStyle>
            <a:lvl1pPr marL="431800" indent="-431800">
              <a:spcBef>
                <a:spcPts val="3600"/>
              </a:spcBef>
              <a:buSzPct val="30000"/>
              <a:buBlip>
                <a:blip r:embed="rId2"/>
              </a:buBlip>
              <a:defRPr sz="3400">
                <a:solidFill>
                  <a:srgbClr val="FFFFFF"/>
                </a:solidFill>
              </a:defRPr>
            </a:lvl1pPr>
            <a:lvl2pPr marL="1066800" indent="-431800">
              <a:spcBef>
                <a:spcPts val="3600"/>
              </a:spcBef>
              <a:buSzPct val="30000"/>
              <a:buBlip>
                <a:blip r:embed="rId2"/>
              </a:buBlip>
              <a:defRPr sz="3400">
                <a:solidFill>
                  <a:srgbClr val="FFFFFF"/>
                </a:solidFill>
              </a:defRPr>
            </a:lvl2pPr>
            <a:lvl3pPr marL="1701800" indent="-431800">
              <a:spcBef>
                <a:spcPts val="3600"/>
              </a:spcBef>
              <a:buSzPct val="30000"/>
              <a:buBlip>
                <a:blip r:embed="rId2"/>
              </a:buBlip>
              <a:defRPr sz="3400">
                <a:solidFill>
                  <a:srgbClr val="FFFFFF"/>
                </a:solidFill>
              </a:defRPr>
            </a:lvl3pPr>
            <a:lvl4pPr marL="2336800" indent="-431800">
              <a:spcBef>
                <a:spcPts val="3600"/>
              </a:spcBef>
              <a:buSzPct val="30000"/>
              <a:buBlip>
                <a:blip r:embed="rId2"/>
              </a:buBlip>
              <a:defRPr sz="3400">
                <a:solidFill>
                  <a:srgbClr val="FFFFFF"/>
                </a:solidFill>
              </a:defRPr>
            </a:lvl4pPr>
            <a:lvl5pPr marL="2971800" indent="-431800">
              <a:spcBef>
                <a:spcPts val="3600"/>
              </a:spcBef>
              <a:buSzPct val="30000"/>
              <a:buBlip>
                <a:blip r:embed="rId2"/>
              </a:buBlip>
              <a:defRPr sz="3400">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143070716_1012x1350.jpeg"/>
          <p:cNvSpPr/>
          <p:nvPr>
            <p:ph type="pic" sz="quarter" idx="13"/>
          </p:nvPr>
        </p:nvSpPr>
        <p:spPr>
          <a:xfrm>
            <a:off x="7023946" y="2980266"/>
            <a:ext cx="5080001" cy="4910668"/>
          </a:xfrm>
          <a:prstGeom prst="rect">
            <a:avLst/>
          </a:prstGeom>
          <a:ln w="9525">
            <a:round/>
          </a:ln>
        </p:spPr>
        <p:txBody>
          <a:bodyPr lIns="91439" tIns="45719" rIns="91439" bIns="45719">
            <a:noAutofit/>
          </a:bodyPr>
          <a:lstStyle/>
          <a:p>
            <a:pPr/>
          </a:p>
        </p:txBody>
      </p:sp>
      <p:sp>
        <p:nvSpPr>
          <p:cNvPr id="66" name="Title Text"/>
          <p:cNvSpPr txBox="1"/>
          <p:nvPr>
            <p:ph type="title"/>
          </p:nvPr>
        </p:nvSpPr>
        <p:spPr>
          <a:xfrm>
            <a:off x="785706" y="1408853"/>
            <a:ext cx="11433388" cy="1828801"/>
          </a:xfrm>
          <a:prstGeom prst="rect">
            <a:avLst/>
          </a:prstGeom>
        </p:spPr>
        <p:txBody>
          <a:bodyPr anchor="ctr"/>
          <a:lstStyle/>
          <a:p>
            <a:pPr/>
            <a:r>
              <a:t>Title Text</a:t>
            </a:r>
          </a:p>
        </p:txBody>
      </p:sp>
      <p:sp>
        <p:nvSpPr>
          <p:cNvPr id="67" name="Body Level One…"/>
          <p:cNvSpPr txBox="1"/>
          <p:nvPr>
            <p:ph type="body" sz="quarter" idx="1"/>
          </p:nvPr>
        </p:nvSpPr>
        <p:spPr>
          <a:xfrm>
            <a:off x="785706" y="3298613"/>
            <a:ext cx="5337388" cy="4287521"/>
          </a:xfrm>
          <a:prstGeom prst="rect">
            <a:avLst/>
          </a:prstGeom>
        </p:spPr>
        <p:txBody>
          <a:bodyPr anchor="ctr"/>
          <a:lstStyle>
            <a:lvl1pPr marL="431800" indent="-431800">
              <a:spcBef>
                <a:spcPts val="3600"/>
              </a:spcBef>
              <a:buSzPct val="30000"/>
              <a:buBlip>
                <a:blip r:embed="rId2"/>
              </a:buBlip>
              <a:defRPr sz="3400">
                <a:solidFill>
                  <a:srgbClr val="FFFFFF"/>
                </a:solidFill>
              </a:defRPr>
            </a:lvl1pPr>
            <a:lvl2pPr marL="1066800" indent="-431800">
              <a:spcBef>
                <a:spcPts val="3600"/>
              </a:spcBef>
              <a:buSzPct val="30000"/>
              <a:buBlip>
                <a:blip r:embed="rId2"/>
              </a:buBlip>
              <a:defRPr sz="3400">
                <a:solidFill>
                  <a:srgbClr val="FFFFFF"/>
                </a:solidFill>
              </a:defRPr>
            </a:lvl2pPr>
            <a:lvl3pPr marL="1701800" indent="-431800">
              <a:spcBef>
                <a:spcPts val="3600"/>
              </a:spcBef>
              <a:buSzPct val="30000"/>
              <a:buBlip>
                <a:blip r:embed="rId2"/>
              </a:buBlip>
              <a:defRPr sz="3400">
                <a:solidFill>
                  <a:srgbClr val="FFFFFF"/>
                </a:solidFill>
              </a:defRPr>
            </a:lvl3pPr>
            <a:lvl4pPr marL="2336800" indent="-431800">
              <a:spcBef>
                <a:spcPts val="3600"/>
              </a:spcBef>
              <a:buSzPct val="30000"/>
              <a:buBlip>
                <a:blip r:embed="rId2"/>
              </a:buBlip>
              <a:defRPr sz="3400">
                <a:solidFill>
                  <a:srgbClr val="FFFFFF"/>
                </a:solidFill>
              </a:defRPr>
            </a:lvl4pPr>
            <a:lvl5pPr marL="2971800" indent="-431800">
              <a:spcBef>
                <a:spcPts val="3600"/>
              </a:spcBef>
              <a:buSzPct val="30000"/>
              <a:buBlip>
                <a:blip r:embed="rId2"/>
              </a:buBlip>
              <a:defRPr sz="3400">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5" name="Body Level One…"/>
          <p:cNvSpPr txBox="1"/>
          <p:nvPr>
            <p:ph type="body" idx="1"/>
          </p:nvPr>
        </p:nvSpPr>
        <p:spPr>
          <a:xfrm>
            <a:off x="785706" y="2248746"/>
            <a:ext cx="11433388" cy="5256108"/>
          </a:xfrm>
          <a:prstGeom prst="rect">
            <a:avLst/>
          </a:prstGeom>
        </p:spPr>
        <p:txBody>
          <a:bodyPr anchor="ctr"/>
          <a:lstStyle>
            <a:lvl1pPr marL="431800" indent="-431800">
              <a:spcBef>
                <a:spcPts val="3600"/>
              </a:spcBef>
              <a:buSzPct val="30000"/>
              <a:buBlip>
                <a:blip r:embed="rId2"/>
              </a:buBlip>
              <a:defRPr sz="3400">
                <a:solidFill>
                  <a:srgbClr val="FFFFFF"/>
                </a:solidFill>
              </a:defRPr>
            </a:lvl1pPr>
            <a:lvl2pPr marL="1066800" indent="-431800">
              <a:spcBef>
                <a:spcPts val="3600"/>
              </a:spcBef>
              <a:buSzPct val="30000"/>
              <a:buBlip>
                <a:blip r:embed="rId2"/>
              </a:buBlip>
              <a:defRPr sz="3400">
                <a:solidFill>
                  <a:srgbClr val="FFFFFF"/>
                </a:solidFill>
              </a:defRPr>
            </a:lvl2pPr>
            <a:lvl3pPr marL="1701800" indent="-431800">
              <a:spcBef>
                <a:spcPts val="3600"/>
              </a:spcBef>
              <a:buSzPct val="30000"/>
              <a:buBlip>
                <a:blip r:embed="rId2"/>
              </a:buBlip>
              <a:defRPr sz="3400">
                <a:solidFill>
                  <a:srgbClr val="FFFFFF"/>
                </a:solidFill>
              </a:defRPr>
            </a:lvl3pPr>
            <a:lvl4pPr marL="2336800" indent="-431800">
              <a:spcBef>
                <a:spcPts val="3600"/>
              </a:spcBef>
              <a:buSzPct val="30000"/>
              <a:buBlip>
                <a:blip r:embed="rId2"/>
              </a:buBlip>
              <a:defRPr sz="3400">
                <a:solidFill>
                  <a:srgbClr val="FFFFFF"/>
                </a:solidFill>
              </a:defRPr>
            </a:lvl4pPr>
            <a:lvl5pPr marL="2971800" indent="-431800">
              <a:spcBef>
                <a:spcPts val="3600"/>
              </a:spcBef>
              <a:buSzPct val="30000"/>
              <a:buBlip>
                <a:blip r:embed="rId2"/>
              </a:buBlip>
              <a:defRPr sz="3400">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sp>
        <p:nvSpPr>
          <p:cNvPr id="76"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83" name="143070718_1000x750.jpeg"/>
          <p:cNvSpPr/>
          <p:nvPr>
            <p:ph type="pic" sz="quarter" idx="13"/>
          </p:nvPr>
        </p:nvSpPr>
        <p:spPr>
          <a:xfrm>
            <a:off x="8426026" y="4883573"/>
            <a:ext cx="3948855" cy="2959948"/>
          </a:xfrm>
          <a:prstGeom prst="rect">
            <a:avLst/>
          </a:prstGeom>
          <a:ln w="9525">
            <a:round/>
          </a:ln>
        </p:spPr>
        <p:txBody>
          <a:bodyPr lIns="91439" tIns="45719" rIns="91439" bIns="45719">
            <a:noAutofit/>
          </a:bodyPr>
          <a:lstStyle/>
          <a:p>
            <a:pPr/>
          </a:p>
        </p:txBody>
      </p:sp>
      <p:sp>
        <p:nvSpPr>
          <p:cNvPr id="84" name="143070724_2880x2159.jpeg"/>
          <p:cNvSpPr/>
          <p:nvPr>
            <p:ph type="pic" sz="quarter" idx="14"/>
          </p:nvPr>
        </p:nvSpPr>
        <p:spPr>
          <a:xfrm>
            <a:off x="8426026" y="1727199"/>
            <a:ext cx="3948855" cy="2959948"/>
          </a:xfrm>
          <a:prstGeom prst="rect">
            <a:avLst/>
          </a:prstGeom>
          <a:ln w="9525">
            <a:round/>
          </a:ln>
        </p:spPr>
        <p:txBody>
          <a:bodyPr lIns="91439" tIns="45719" rIns="91439" bIns="45719">
            <a:noAutofit/>
          </a:bodyPr>
          <a:lstStyle/>
          <a:p>
            <a:pPr/>
          </a:p>
        </p:txBody>
      </p:sp>
      <p:sp>
        <p:nvSpPr>
          <p:cNvPr id="85" name="143070716_1012x1350.jpeg"/>
          <p:cNvSpPr/>
          <p:nvPr>
            <p:ph type="pic" sz="half" idx="15"/>
          </p:nvPr>
        </p:nvSpPr>
        <p:spPr>
          <a:xfrm>
            <a:off x="643466" y="1727199"/>
            <a:ext cx="7559041" cy="6116322"/>
          </a:xfrm>
          <a:prstGeom prst="rect">
            <a:avLst/>
          </a:prstGeom>
          <a:ln w="9525">
            <a:round/>
          </a:ln>
        </p:spPr>
        <p:txBody>
          <a:bodyPr lIns="91439" tIns="45719" rIns="91439" bIns="45719">
            <a:noAutofit/>
          </a:bodyPr>
          <a:lstStyle/>
          <a:p>
            <a:pPr/>
          </a:p>
        </p:txBody>
      </p:sp>
      <p:sp>
        <p:nvSpPr>
          <p:cNvPr id="86" name="Slide Number"/>
          <p:cNvSpPr txBox="1"/>
          <p:nvPr>
            <p:ph type="sldNum" sz="quarter" idx="2"/>
          </p:nvPr>
        </p:nvSpPr>
        <p:spPr>
          <a:xfrm>
            <a:off x="12613098" y="8200907"/>
            <a:ext cx="236356" cy="240267"/>
          </a:xfrm>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3" name="–Johnny Appleseed"/>
          <p:cNvSpPr txBox="1"/>
          <p:nvPr>
            <p:ph type="body" sz="quarter" idx="13"/>
          </p:nvPr>
        </p:nvSpPr>
        <p:spPr>
          <a:xfrm>
            <a:off x="1273386" y="6001173"/>
            <a:ext cx="10464802" cy="389264"/>
          </a:xfrm>
          <a:prstGeom prst="rect">
            <a:avLst/>
          </a:prstGeom>
        </p:spPr>
        <p:txBody>
          <a:bodyPr>
            <a:spAutoFit/>
          </a:bodyPr>
          <a:lstStyle>
            <a:lvl1pPr algn="ctr">
              <a:defRPr i="1" sz="2200">
                <a:effectLst>
                  <a:outerShdw sx="100000" sy="100000" kx="0" ky="0" algn="b" rotWithShape="0" blurRad="38100" dist="36285" dir="2700000">
                    <a:srgbClr val="000000">
                      <a:alpha val="48000"/>
                    </a:srgbClr>
                  </a:outerShdw>
                </a:effectLst>
                <a:latin typeface="Helvetica Neue"/>
                <a:ea typeface="Helvetica Neue"/>
                <a:cs typeface="Helvetica Neue"/>
                <a:sym typeface="Helvetica Neue"/>
              </a:defRPr>
            </a:lvl1pPr>
          </a:lstStyle>
          <a:p>
            <a:pPr/>
            <a:r>
              <a:t>–Johnny Appleseed</a:t>
            </a:r>
          </a:p>
        </p:txBody>
      </p:sp>
      <p:sp>
        <p:nvSpPr>
          <p:cNvPr id="94" name="“Type a quote here.”"/>
          <p:cNvSpPr txBox="1"/>
          <p:nvPr>
            <p:ph type="body" sz="quarter" idx="14"/>
          </p:nvPr>
        </p:nvSpPr>
        <p:spPr>
          <a:xfrm>
            <a:off x="1273386" y="4396546"/>
            <a:ext cx="10464802" cy="562363"/>
          </a:xfrm>
          <a:prstGeom prst="rect">
            <a:avLst/>
          </a:prstGeom>
        </p:spPr>
        <p:txBody>
          <a:bodyPr anchor="ctr">
            <a:spAutoFit/>
          </a:bodyPr>
          <a:lstStyle>
            <a:lvl1pPr algn="ctr">
              <a:defRPr sz="3400">
                <a:solidFill>
                  <a:srgbClr val="FFFFFF"/>
                </a:solidFill>
                <a:effectLst>
                  <a:outerShdw sx="100000" sy="100000" kx="0" ky="0" algn="b" rotWithShape="0" blurRad="38100" dist="54428" dir="2700000">
                    <a:srgbClr val="000000">
                      <a:alpha val="48000"/>
                    </a:srgbClr>
                  </a:outerShdw>
                </a:effectLst>
              </a:defRPr>
            </a:lvl1pPr>
          </a:lstStyle>
          <a:p>
            <a:pPr/>
            <a:r>
              <a:t>“Type a quote here.” </a:t>
            </a:r>
          </a:p>
        </p:txBody>
      </p:sp>
      <p:sp>
        <p:nvSpPr>
          <p:cNvPr id="95"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2" name="143070724_2880x2159.jpeg"/>
          <p:cNvSpPr/>
          <p:nvPr>
            <p:ph type="pic" idx="13"/>
          </p:nvPr>
        </p:nvSpPr>
        <p:spPr>
          <a:xfrm>
            <a:off x="-1" y="1219199"/>
            <a:ext cx="13004801" cy="7315201"/>
          </a:xfrm>
          <a:prstGeom prst="rect">
            <a:avLst/>
          </a:prstGeom>
        </p:spPr>
        <p:txBody>
          <a:bodyPr lIns="91439" tIns="45719" rIns="91439" bIns="45719">
            <a:noAutofit/>
          </a:bodyPr>
          <a:lstStyle/>
          <a:p>
            <a:pPr/>
          </a:p>
        </p:txBody>
      </p:sp>
      <p:sp>
        <p:nvSpPr>
          <p:cNvPr id="103"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0"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itle Text"/>
          <p:cNvSpPr txBox="1"/>
          <p:nvPr>
            <p:ph type="title"/>
          </p:nvPr>
        </p:nvSpPr>
        <p:spPr>
          <a:xfrm>
            <a:off x="785706" y="2174239"/>
            <a:ext cx="11433388" cy="2628055"/>
          </a:xfrm>
          <a:prstGeom prst="rect">
            <a:avLst/>
          </a:prstGeom>
          <a:ln w="3175">
            <a:miter lim="400000"/>
          </a:ln>
          <a:extLst>
            <a:ext uri="{C572A759-6A51-4108-AA02-DFA0A04FC94B}">
              <ma14:wrappingTextBoxFlag xmlns:ma14="http://schemas.microsoft.com/office/mac/drawingml/2011/main" val="1"/>
            </a:ext>
          </a:extLst>
        </p:spPr>
        <p:txBody>
          <a:bodyPr lIns="27093" tIns="27093" rIns="27093" bIns="27093" anchor="b">
            <a:normAutofit fontScale="100000" lnSpcReduction="0"/>
          </a:bodyPr>
          <a:lstStyle/>
          <a:p>
            <a:pPr/>
            <a:r>
              <a:t>Title Text</a:t>
            </a:r>
          </a:p>
        </p:txBody>
      </p:sp>
      <p:sp>
        <p:nvSpPr>
          <p:cNvPr id="3" name="Body Level One…"/>
          <p:cNvSpPr txBox="1"/>
          <p:nvPr>
            <p:ph type="body" idx="1"/>
          </p:nvPr>
        </p:nvSpPr>
        <p:spPr>
          <a:xfrm>
            <a:off x="785706" y="4870026"/>
            <a:ext cx="11433388" cy="1178561"/>
          </a:xfrm>
          <a:prstGeom prst="rect">
            <a:avLst/>
          </a:prstGeom>
          <a:ln w="3175">
            <a:miter lim="400000"/>
          </a:ln>
          <a:extLst>
            <a:ext uri="{C572A759-6A51-4108-AA02-DFA0A04FC94B}">
              <ma14:wrappingTextBoxFlag xmlns:ma14="http://schemas.microsoft.com/office/mac/drawingml/2011/main" val="1"/>
            </a:ext>
          </a:extLst>
        </p:spPr>
        <p:txBody>
          <a:bodyPr lIns="27093" tIns="27093" rIns="27093" bIns="27093">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611879" y="8200907"/>
            <a:ext cx="236357" cy="240267"/>
          </a:xfrm>
          <a:prstGeom prst="rect">
            <a:avLst/>
          </a:prstGeom>
          <a:ln w="3175">
            <a:miter lim="400000"/>
          </a:ln>
        </p:spPr>
        <p:txBody>
          <a:bodyPr wrap="none" lIns="27093" tIns="27093" rIns="27093" bIns="27093" anchor="ctr">
            <a:spAutoFit/>
          </a:bodyPr>
          <a:lstStyle>
            <a:lvl1pPr algn="r">
              <a:defRPr b="1" sz="1200">
                <a:solidFill>
                  <a:srgbClr val="FFFFFF">
                    <a:alpha val="70000"/>
                  </a:srgbClr>
                </a:solidFill>
                <a:latin typeface="Helvetica Neue"/>
                <a:ea typeface="Helvetica Neue"/>
                <a:cs typeface="Helvetica Neue"/>
                <a:sym typeface="Helvetica Neue"/>
              </a:defRPr>
            </a:lvl1pPr>
          </a:lstStyle>
          <a:p>
            <a:pPr>
              <a:defRPr>
                <a:effectLst/>
              </a:defRPr>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l" defTabSz="587022" rtl="0" latinLnBrk="0">
        <a:lnSpc>
          <a:spcPct val="100000"/>
        </a:lnSpc>
        <a:spcBef>
          <a:spcPts val="0"/>
        </a:spcBef>
        <a:spcAft>
          <a:spcPts val="0"/>
        </a:spcAft>
        <a:buClrTx/>
        <a:buSzTx/>
        <a:buFontTx/>
        <a:buNone/>
        <a:tabLst/>
        <a:defRPr b="0" baseline="0" cap="none" i="0" spc="0" strike="noStrike" sz="7000" u="none">
          <a:ln>
            <a:noFill/>
          </a:ln>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1pPr>
      <a:lvl2pPr marL="0" marR="0" indent="0" algn="l" defTabSz="587022" rtl="0" latinLnBrk="0">
        <a:lnSpc>
          <a:spcPct val="100000"/>
        </a:lnSpc>
        <a:spcBef>
          <a:spcPts val="0"/>
        </a:spcBef>
        <a:spcAft>
          <a:spcPts val="0"/>
        </a:spcAft>
        <a:buClrTx/>
        <a:buSzTx/>
        <a:buFontTx/>
        <a:buNone/>
        <a:tabLst/>
        <a:defRPr b="0" baseline="0" cap="none" i="0" spc="0" strike="noStrike" sz="7000" u="none">
          <a:ln>
            <a:noFill/>
          </a:ln>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2pPr>
      <a:lvl3pPr marL="0" marR="0" indent="0" algn="l" defTabSz="587022" rtl="0" latinLnBrk="0">
        <a:lnSpc>
          <a:spcPct val="100000"/>
        </a:lnSpc>
        <a:spcBef>
          <a:spcPts val="0"/>
        </a:spcBef>
        <a:spcAft>
          <a:spcPts val="0"/>
        </a:spcAft>
        <a:buClrTx/>
        <a:buSzTx/>
        <a:buFontTx/>
        <a:buNone/>
        <a:tabLst/>
        <a:defRPr b="0" baseline="0" cap="none" i="0" spc="0" strike="noStrike" sz="7000" u="none">
          <a:ln>
            <a:noFill/>
          </a:ln>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3pPr>
      <a:lvl4pPr marL="0" marR="0" indent="0" algn="l" defTabSz="587022" rtl="0" latinLnBrk="0">
        <a:lnSpc>
          <a:spcPct val="100000"/>
        </a:lnSpc>
        <a:spcBef>
          <a:spcPts val="0"/>
        </a:spcBef>
        <a:spcAft>
          <a:spcPts val="0"/>
        </a:spcAft>
        <a:buClrTx/>
        <a:buSzTx/>
        <a:buFontTx/>
        <a:buNone/>
        <a:tabLst/>
        <a:defRPr b="0" baseline="0" cap="none" i="0" spc="0" strike="noStrike" sz="7000" u="none">
          <a:ln>
            <a:noFill/>
          </a:ln>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4pPr>
      <a:lvl5pPr marL="0" marR="0" indent="0" algn="l" defTabSz="587022" rtl="0" latinLnBrk="0">
        <a:lnSpc>
          <a:spcPct val="100000"/>
        </a:lnSpc>
        <a:spcBef>
          <a:spcPts val="0"/>
        </a:spcBef>
        <a:spcAft>
          <a:spcPts val="0"/>
        </a:spcAft>
        <a:buClrTx/>
        <a:buSzTx/>
        <a:buFontTx/>
        <a:buNone/>
        <a:tabLst/>
        <a:defRPr b="0" baseline="0" cap="none" i="0" spc="0" strike="noStrike" sz="7000" u="none">
          <a:ln>
            <a:noFill/>
          </a:ln>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5pPr>
      <a:lvl6pPr marL="0" marR="0" indent="0" algn="l" defTabSz="587022" rtl="0" latinLnBrk="0">
        <a:lnSpc>
          <a:spcPct val="100000"/>
        </a:lnSpc>
        <a:spcBef>
          <a:spcPts val="0"/>
        </a:spcBef>
        <a:spcAft>
          <a:spcPts val="0"/>
        </a:spcAft>
        <a:buClrTx/>
        <a:buSzTx/>
        <a:buFontTx/>
        <a:buNone/>
        <a:tabLst/>
        <a:defRPr b="0" baseline="0" cap="none" i="0" spc="0" strike="noStrike" sz="7000" u="none">
          <a:ln>
            <a:noFill/>
          </a:ln>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6pPr>
      <a:lvl7pPr marL="0" marR="0" indent="0" algn="l" defTabSz="587022" rtl="0" latinLnBrk="0">
        <a:lnSpc>
          <a:spcPct val="100000"/>
        </a:lnSpc>
        <a:spcBef>
          <a:spcPts val="0"/>
        </a:spcBef>
        <a:spcAft>
          <a:spcPts val="0"/>
        </a:spcAft>
        <a:buClrTx/>
        <a:buSzTx/>
        <a:buFontTx/>
        <a:buNone/>
        <a:tabLst/>
        <a:defRPr b="0" baseline="0" cap="none" i="0" spc="0" strike="noStrike" sz="7000" u="none">
          <a:ln>
            <a:noFill/>
          </a:ln>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7pPr>
      <a:lvl8pPr marL="0" marR="0" indent="0" algn="l" defTabSz="587022" rtl="0" latinLnBrk="0">
        <a:lnSpc>
          <a:spcPct val="100000"/>
        </a:lnSpc>
        <a:spcBef>
          <a:spcPts val="0"/>
        </a:spcBef>
        <a:spcAft>
          <a:spcPts val="0"/>
        </a:spcAft>
        <a:buClrTx/>
        <a:buSzTx/>
        <a:buFontTx/>
        <a:buNone/>
        <a:tabLst/>
        <a:defRPr b="0" baseline="0" cap="none" i="0" spc="0" strike="noStrike" sz="7000" u="none">
          <a:ln>
            <a:noFill/>
          </a:ln>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8pPr>
      <a:lvl9pPr marL="0" marR="0" indent="0" algn="l" defTabSz="587022" rtl="0" latinLnBrk="0">
        <a:lnSpc>
          <a:spcPct val="100000"/>
        </a:lnSpc>
        <a:spcBef>
          <a:spcPts val="0"/>
        </a:spcBef>
        <a:spcAft>
          <a:spcPts val="0"/>
        </a:spcAft>
        <a:buClrTx/>
        <a:buSzTx/>
        <a:buFontTx/>
        <a:buNone/>
        <a:tabLst/>
        <a:defRPr b="0" baseline="0" cap="none" i="0" spc="0" strike="noStrike" sz="7000" u="none">
          <a:ln>
            <a:noFill/>
          </a:ln>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9pPr>
    </p:titleStyle>
    <p:bodyStyle>
      <a:lvl1pPr marL="0" marR="0" indent="0" algn="l" defTabSz="587022" rtl="0" latinLnBrk="0">
        <a:lnSpc>
          <a:spcPct val="100000"/>
        </a:lnSpc>
        <a:spcBef>
          <a:spcPts val="0"/>
        </a:spcBef>
        <a:spcAft>
          <a:spcPts val="0"/>
        </a:spcAft>
        <a:buClrTx/>
        <a:buSzTx/>
        <a:buFontTx/>
        <a:buNone/>
        <a:tabLst/>
        <a:defRPr b="0" baseline="0" cap="none" i="0" spc="0" strike="noStrike" sz="4000" u="none">
          <a:ln>
            <a:noFill/>
          </a:ln>
          <a:solidFill>
            <a:srgbClr val="73BFFF"/>
          </a:solidFill>
          <a:effectLst>
            <a:outerShdw sx="100000" sy="100000" kx="0" ky="0" algn="b" rotWithShape="0" blurRad="50800" dist="38100" dir="5400000">
              <a:srgbClr val="000000"/>
            </a:outerShdw>
          </a:effectLst>
          <a:uFillTx/>
          <a:latin typeface="+mn-lt"/>
          <a:ea typeface="+mn-ea"/>
          <a:cs typeface="+mn-cs"/>
          <a:sym typeface="Helvetica Neue Light"/>
        </a:defRPr>
      </a:lvl1pPr>
      <a:lvl2pPr marL="0" marR="0" indent="0" algn="l" defTabSz="587022" rtl="0" latinLnBrk="0">
        <a:lnSpc>
          <a:spcPct val="100000"/>
        </a:lnSpc>
        <a:spcBef>
          <a:spcPts val="0"/>
        </a:spcBef>
        <a:spcAft>
          <a:spcPts val="0"/>
        </a:spcAft>
        <a:buClrTx/>
        <a:buSzTx/>
        <a:buFontTx/>
        <a:buNone/>
        <a:tabLst/>
        <a:defRPr b="0" baseline="0" cap="none" i="0" spc="0" strike="noStrike" sz="4000" u="none">
          <a:ln>
            <a:noFill/>
          </a:ln>
          <a:solidFill>
            <a:srgbClr val="73BFFF"/>
          </a:solidFill>
          <a:effectLst>
            <a:outerShdw sx="100000" sy="100000" kx="0" ky="0" algn="b" rotWithShape="0" blurRad="50800" dist="38100" dir="5400000">
              <a:srgbClr val="000000"/>
            </a:outerShdw>
          </a:effectLst>
          <a:uFillTx/>
          <a:latin typeface="+mn-lt"/>
          <a:ea typeface="+mn-ea"/>
          <a:cs typeface="+mn-cs"/>
          <a:sym typeface="Helvetica Neue Light"/>
        </a:defRPr>
      </a:lvl2pPr>
      <a:lvl3pPr marL="0" marR="0" indent="0" algn="l" defTabSz="587022" rtl="0" latinLnBrk="0">
        <a:lnSpc>
          <a:spcPct val="100000"/>
        </a:lnSpc>
        <a:spcBef>
          <a:spcPts val="0"/>
        </a:spcBef>
        <a:spcAft>
          <a:spcPts val="0"/>
        </a:spcAft>
        <a:buClrTx/>
        <a:buSzTx/>
        <a:buFontTx/>
        <a:buNone/>
        <a:tabLst/>
        <a:defRPr b="0" baseline="0" cap="none" i="0" spc="0" strike="noStrike" sz="4000" u="none">
          <a:ln>
            <a:noFill/>
          </a:ln>
          <a:solidFill>
            <a:srgbClr val="73BFFF"/>
          </a:solidFill>
          <a:effectLst>
            <a:outerShdw sx="100000" sy="100000" kx="0" ky="0" algn="b" rotWithShape="0" blurRad="50800" dist="38100" dir="5400000">
              <a:srgbClr val="000000"/>
            </a:outerShdw>
          </a:effectLst>
          <a:uFillTx/>
          <a:latin typeface="+mn-lt"/>
          <a:ea typeface="+mn-ea"/>
          <a:cs typeface="+mn-cs"/>
          <a:sym typeface="Helvetica Neue Light"/>
        </a:defRPr>
      </a:lvl3pPr>
      <a:lvl4pPr marL="0" marR="0" indent="0" algn="l" defTabSz="587022" rtl="0" latinLnBrk="0">
        <a:lnSpc>
          <a:spcPct val="100000"/>
        </a:lnSpc>
        <a:spcBef>
          <a:spcPts val="0"/>
        </a:spcBef>
        <a:spcAft>
          <a:spcPts val="0"/>
        </a:spcAft>
        <a:buClrTx/>
        <a:buSzTx/>
        <a:buFontTx/>
        <a:buNone/>
        <a:tabLst/>
        <a:defRPr b="0" baseline="0" cap="none" i="0" spc="0" strike="noStrike" sz="4000" u="none">
          <a:ln>
            <a:noFill/>
          </a:ln>
          <a:solidFill>
            <a:srgbClr val="73BFFF"/>
          </a:solidFill>
          <a:effectLst>
            <a:outerShdw sx="100000" sy="100000" kx="0" ky="0" algn="b" rotWithShape="0" blurRad="50800" dist="38100" dir="5400000">
              <a:srgbClr val="000000"/>
            </a:outerShdw>
          </a:effectLst>
          <a:uFillTx/>
          <a:latin typeface="+mn-lt"/>
          <a:ea typeface="+mn-ea"/>
          <a:cs typeface="+mn-cs"/>
          <a:sym typeface="Helvetica Neue Light"/>
        </a:defRPr>
      </a:lvl4pPr>
      <a:lvl5pPr marL="0" marR="0" indent="0" algn="l" defTabSz="587022" rtl="0" latinLnBrk="0">
        <a:lnSpc>
          <a:spcPct val="100000"/>
        </a:lnSpc>
        <a:spcBef>
          <a:spcPts val="0"/>
        </a:spcBef>
        <a:spcAft>
          <a:spcPts val="0"/>
        </a:spcAft>
        <a:buClrTx/>
        <a:buSzTx/>
        <a:buFontTx/>
        <a:buNone/>
        <a:tabLst/>
        <a:defRPr b="0" baseline="0" cap="none" i="0" spc="0" strike="noStrike" sz="4000" u="none">
          <a:ln>
            <a:noFill/>
          </a:ln>
          <a:solidFill>
            <a:srgbClr val="73BFFF"/>
          </a:solidFill>
          <a:effectLst>
            <a:outerShdw sx="100000" sy="100000" kx="0" ky="0" algn="b" rotWithShape="0" blurRad="50800" dist="38100" dir="5400000">
              <a:srgbClr val="000000"/>
            </a:outerShdw>
          </a:effectLst>
          <a:uFillTx/>
          <a:latin typeface="+mn-lt"/>
          <a:ea typeface="+mn-ea"/>
          <a:cs typeface="+mn-cs"/>
          <a:sym typeface="Helvetica Neue Light"/>
        </a:defRPr>
      </a:lvl5pPr>
      <a:lvl6pPr marL="0" marR="0" indent="0" algn="l" defTabSz="587022" rtl="0" latinLnBrk="0">
        <a:lnSpc>
          <a:spcPct val="100000"/>
        </a:lnSpc>
        <a:spcBef>
          <a:spcPts val="0"/>
        </a:spcBef>
        <a:spcAft>
          <a:spcPts val="0"/>
        </a:spcAft>
        <a:buClrTx/>
        <a:buSzTx/>
        <a:buFontTx/>
        <a:buNone/>
        <a:tabLst/>
        <a:defRPr b="0" baseline="0" cap="none" i="0" spc="0" strike="noStrike" sz="4000" u="none">
          <a:ln>
            <a:noFill/>
          </a:ln>
          <a:solidFill>
            <a:srgbClr val="73BFFF"/>
          </a:solidFill>
          <a:effectLst>
            <a:outerShdw sx="100000" sy="100000" kx="0" ky="0" algn="b" rotWithShape="0" blurRad="50800" dist="38100" dir="5400000">
              <a:srgbClr val="000000"/>
            </a:outerShdw>
          </a:effectLst>
          <a:uFillTx/>
          <a:latin typeface="+mn-lt"/>
          <a:ea typeface="+mn-ea"/>
          <a:cs typeface="+mn-cs"/>
          <a:sym typeface="Helvetica Neue Light"/>
        </a:defRPr>
      </a:lvl6pPr>
      <a:lvl7pPr marL="0" marR="0" indent="0" algn="l" defTabSz="587022" rtl="0" latinLnBrk="0">
        <a:lnSpc>
          <a:spcPct val="100000"/>
        </a:lnSpc>
        <a:spcBef>
          <a:spcPts val="0"/>
        </a:spcBef>
        <a:spcAft>
          <a:spcPts val="0"/>
        </a:spcAft>
        <a:buClrTx/>
        <a:buSzTx/>
        <a:buFontTx/>
        <a:buNone/>
        <a:tabLst/>
        <a:defRPr b="0" baseline="0" cap="none" i="0" spc="0" strike="noStrike" sz="4000" u="none">
          <a:ln>
            <a:noFill/>
          </a:ln>
          <a:solidFill>
            <a:srgbClr val="73BFFF"/>
          </a:solidFill>
          <a:effectLst>
            <a:outerShdw sx="100000" sy="100000" kx="0" ky="0" algn="b" rotWithShape="0" blurRad="50800" dist="38100" dir="5400000">
              <a:srgbClr val="000000"/>
            </a:outerShdw>
          </a:effectLst>
          <a:uFillTx/>
          <a:latin typeface="+mn-lt"/>
          <a:ea typeface="+mn-ea"/>
          <a:cs typeface="+mn-cs"/>
          <a:sym typeface="Helvetica Neue Light"/>
        </a:defRPr>
      </a:lvl7pPr>
      <a:lvl8pPr marL="0" marR="0" indent="0" algn="l" defTabSz="587022" rtl="0" latinLnBrk="0">
        <a:lnSpc>
          <a:spcPct val="100000"/>
        </a:lnSpc>
        <a:spcBef>
          <a:spcPts val="0"/>
        </a:spcBef>
        <a:spcAft>
          <a:spcPts val="0"/>
        </a:spcAft>
        <a:buClrTx/>
        <a:buSzTx/>
        <a:buFontTx/>
        <a:buNone/>
        <a:tabLst/>
        <a:defRPr b="0" baseline="0" cap="none" i="0" spc="0" strike="noStrike" sz="4000" u="none">
          <a:ln>
            <a:noFill/>
          </a:ln>
          <a:solidFill>
            <a:srgbClr val="73BFFF"/>
          </a:solidFill>
          <a:effectLst>
            <a:outerShdw sx="100000" sy="100000" kx="0" ky="0" algn="b" rotWithShape="0" blurRad="50800" dist="38100" dir="5400000">
              <a:srgbClr val="000000"/>
            </a:outerShdw>
          </a:effectLst>
          <a:uFillTx/>
          <a:latin typeface="+mn-lt"/>
          <a:ea typeface="+mn-ea"/>
          <a:cs typeface="+mn-cs"/>
          <a:sym typeface="Helvetica Neue Light"/>
        </a:defRPr>
      </a:lvl8pPr>
      <a:lvl9pPr marL="0" marR="0" indent="0" algn="l" defTabSz="587022" rtl="0" latinLnBrk="0">
        <a:lnSpc>
          <a:spcPct val="100000"/>
        </a:lnSpc>
        <a:spcBef>
          <a:spcPts val="0"/>
        </a:spcBef>
        <a:spcAft>
          <a:spcPts val="0"/>
        </a:spcAft>
        <a:buClrTx/>
        <a:buSzTx/>
        <a:buFontTx/>
        <a:buNone/>
        <a:tabLst/>
        <a:defRPr b="0" baseline="0" cap="none" i="0" spc="0" strike="noStrike" sz="4000" u="none">
          <a:ln>
            <a:noFill/>
          </a:ln>
          <a:solidFill>
            <a:srgbClr val="73BFFF"/>
          </a:solidFill>
          <a:effectLst>
            <a:outerShdw sx="100000" sy="100000" kx="0" ky="0" algn="b" rotWithShape="0" blurRad="50800" dist="38100" dir="5400000">
              <a:srgbClr val="000000"/>
            </a:outerShdw>
          </a:effectLst>
          <a:uFillTx/>
          <a:latin typeface="+mn-lt"/>
          <a:ea typeface="+mn-ea"/>
          <a:cs typeface="+mn-cs"/>
          <a:sym typeface="Helvetica Neue Light"/>
        </a:defRPr>
      </a:lvl9pPr>
    </p:bodyStyle>
    <p:otherStyle>
      <a:lvl1pPr marL="0" marR="0" indent="0" algn="r" defTabSz="587022" latinLnBrk="0">
        <a:lnSpc>
          <a:spcPct val="100000"/>
        </a:lnSpc>
        <a:spcBef>
          <a:spcPts val="0"/>
        </a:spcBef>
        <a:spcAft>
          <a:spcPts val="0"/>
        </a:spcAft>
        <a:buClrTx/>
        <a:buSzTx/>
        <a:buFontTx/>
        <a:buNone/>
        <a:tabLst/>
        <a:defRPr b="1" baseline="0" cap="none" i="0" spc="0" strike="noStrike" sz="1200" u="none">
          <a:ln>
            <a:noFill/>
          </a:ln>
          <a:solidFill>
            <a:schemeClr val="tx1"/>
          </a:solidFill>
          <a:uFillTx/>
          <a:latin typeface="+mn-lt"/>
          <a:ea typeface="+mn-ea"/>
          <a:cs typeface="+mn-cs"/>
          <a:sym typeface="Helvetica Neue"/>
        </a:defRPr>
      </a:lvl1pPr>
      <a:lvl2pPr marL="0" marR="0" indent="228600" algn="r" defTabSz="587022" latinLnBrk="0">
        <a:lnSpc>
          <a:spcPct val="100000"/>
        </a:lnSpc>
        <a:spcBef>
          <a:spcPts val="0"/>
        </a:spcBef>
        <a:spcAft>
          <a:spcPts val="0"/>
        </a:spcAft>
        <a:buClrTx/>
        <a:buSzTx/>
        <a:buFontTx/>
        <a:buNone/>
        <a:tabLst/>
        <a:defRPr b="1" baseline="0" cap="none" i="0" spc="0" strike="noStrike" sz="1200" u="none">
          <a:ln>
            <a:noFill/>
          </a:ln>
          <a:solidFill>
            <a:schemeClr val="tx1"/>
          </a:solidFill>
          <a:uFillTx/>
          <a:latin typeface="+mn-lt"/>
          <a:ea typeface="+mn-ea"/>
          <a:cs typeface="+mn-cs"/>
          <a:sym typeface="Helvetica Neue"/>
        </a:defRPr>
      </a:lvl2pPr>
      <a:lvl3pPr marL="0" marR="0" indent="457200" algn="r" defTabSz="587022" latinLnBrk="0">
        <a:lnSpc>
          <a:spcPct val="100000"/>
        </a:lnSpc>
        <a:spcBef>
          <a:spcPts val="0"/>
        </a:spcBef>
        <a:spcAft>
          <a:spcPts val="0"/>
        </a:spcAft>
        <a:buClrTx/>
        <a:buSzTx/>
        <a:buFontTx/>
        <a:buNone/>
        <a:tabLst/>
        <a:defRPr b="1" baseline="0" cap="none" i="0" spc="0" strike="noStrike" sz="1200" u="none">
          <a:ln>
            <a:noFill/>
          </a:ln>
          <a:solidFill>
            <a:schemeClr val="tx1"/>
          </a:solidFill>
          <a:uFillTx/>
          <a:latin typeface="+mn-lt"/>
          <a:ea typeface="+mn-ea"/>
          <a:cs typeface="+mn-cs"/>
          <a:sym typeface="Helvetica Neue"/>
        </a:defRPr>
      </a:lvl3pPr>
      <a:lvl4pPr marL="0" marR="0" indent="685800" algn="r" defTabSz="587022" latinLnBrk="0">
        <a:lnSpc>
          <a:spcPct val="100000"/>
        </a:lnSpc>
        <a:spcBef>
          <a:spcPts val="0"/>
        </a:spcBef>
        <a:spcAft>
          <a:spcPts val="0"/>
        </a:spcAft>
        <a:buClrTx/>
        <a:buSzTx/>
        <a:buFontTx/>
        <a:buNone/>
        <a:tabLst/>
        <a:defRPr b="1" baseline="0" cap="none" i="0" spc="0" strike="noStrike" sz="1200" u="none">
          <a:ln>
            <a:noFill/>
          </a:ln>
          <a:solidFill>
            <a:schemeClr val="tx1"/>
          </a:solidFill>
          <a:uFillTx/>
          <a:latin typeface="+mn-lt"/>
          <a:ea typeface="+mn-ea"/>
          <a:cs typeface="+mn-cs"/>
          <a:sym typeface="Helvetica Neue"/>
        </a:defRPr>
      </a:lvl4pPr>
      <a:lvl5pPr marL="0" marR="0" indent="914400" algn="r" defTabSz="587022" latinLnBrk="0">
        <a:lnSpc>
          <a:spcPct val="100000"/>
        </a:lnSpc>
        <a:spcBef>
          <a:spcPts val="0"/>
        </a:spcBef>
        <a:spcAft>
          <a:spcPts val="0"/>
        </a:spcAft>
        <a:buClrTx/>
        <a:buSzTx/>
        <a:buFontTx/>
        <a:buNone/>
        <a:tabLst/>
        <a:defRPr b="1" baseline="0" cap="none" i="0" spc="0" strike="noStrike" sz="1200" u="none">
          <a:ln>
            <a:noFill/>
          </a:ln>
          <a:solidFill>
            <a:schemeClr val="tx1"/>
          </a:solidFill>
          <a:uFillTx/>
          <a:latin typeface="+mn-lt"/>
          <a:ea typeface="+mn-ea"/>
          <a:cs typeface="+mn-cs"/>
          <a:sym typeface="Helvetica Neue"/>
        </a:defRPr>
      </a:lvl5pPr>
      <a:lvl6pPr marL="0" marR="0" indent="1143000" algn="r" defTabSz="587022" latinLnBrk="0">
        <a:lnSpc>
          <a:spcPct val="100000"/>
        </a:lnSpc>
        <a:spcBef>
          <a:spcPts val="0"/>
        </a:spcBef>
        <a:spcAft>
          <a:spcPts val="0"/>
        </a:spcAft>
        <a:buClrTx/>
        <a:buSzTx/>
        <a:buFontTx/>
        <a:buNone/>
        <a:tabLst/>
        <a:defRPr b="1" baseline="0" cap="none" i="0" spc="0" strike="noStrike" sz="1200" u="none">
          <a:ln>
            <a:noFill/>
          </a:ln>
          <a:solidFill>
            <a:schemeClr val="tx1"/>
          </a:solidFill>
          <a:uFillTx/>
          <a:latin typeface="+mn-lt"/>
          <a:ea typeface="+mn-ea"/>
          <a:cs typeface="+mn-cs"/>
          <a:sym typeface="Helvetica Neue"/>
        </a:defRPr>
      </a:lvl6pPr>
      <a:lvl7pPr marL="0" marR="0" indent="1371600" algn="r" defTabSz="587022" latinLnBrk="0">
        <a:lnSpc>
          <a:spcPct val="100000"/>
        </a:lnSpc>
        <a:spcBef>
          <a:spcPts val="0"/>
        </a:spcBef>
        <a:spcAft>
          <a:spcPts val="0"/>
        </a:spcAft>
        <a:buClrTx/>
        <a:buSzTx/>
        <a:buFontTx/>
        <a:buNone/>
        <a:tabLst/>
        <a:defRPr b="1" baseline="0" cap="none" i="0" spc="0" strike="noStrike" sz="1200" u="none">
          <a:ln>
            <a:noFill/>
          </a:ln>
          <a:solidFill>
            <a:schemeClr val="tx1"/>
          </a:solidFill>
          <a:uFillTx/>
          <a:latin typeface="+mn-lt"/>
          <a:ea typeface="+mn-ea"/>
          <a:cs typeface="+mn-cs"/>
          <a:sym typeface="Helvetica Neue"/>
        </a:defRPr>
      </a:lvl7pPr>
      <a:lvl8pPr marL="0" marR="0" indent="1600200" algn="r" defTabSz="587022" latinLnBrk="0">
        <a:lnSpc>
          <a:spcPct val="100000"/>
        </a:lnSpc>
        <a:spcBef>
          <a:spcPts val="0"/>
        </a:spcBef>
        <a:spcAft>
          <a:spcPts val="0"/>
        </a:spcAft>
        <a:buClrTx/>
        <a:buSzTx/>
        <a:buFontTx/>
        <a:buNone/>
        <a:tabLst/>
        <a:defRPr b="1" baseline="0" cap="none" i="0" spc="0" strike="noStrike" sz="1200" u="none">
          <a:ln>
            <a:noFill/>
          </a:ln>
          <a:solidFill>
            <a:schemeClr val="tx1"/>
          </a:solidFill>
          <a:uFillTx/>
          <a:latin typeface="+mn-lt"/>
          <a:ea typeface="+mn-ea"/>
          <a:cs typeface="+mn-cs"/>
          <a:sym typeface="Helvetica Neue"/>
        </a:defRPr>
      </a:lvl8pPr>
      <a:lvl9pPr marL="0" marR="0" indent="1828800" algn="r" defTabSz="587022" latinLnBrk="0">
        <a:lnSpc>
          <a:spcPct val="100000"/>
        </a:lnSpc>
        <a:spcBef>
          <a:spcPts val="0"/>
        </a:spcBef>
        <a:spcAft>
          <a:spcPts val="0"/>
        </a:spcAft>
        <a:buClrTx/>
        <a:buSzTx/>
        <a:buFontTx/>
        <a:buNone/>
        <a:tabLst/>
        <a:defRPr b="1" baseline="0" cap="none" i="0" spc="0" strike="noStrike" sz="1200" u="none">
          <a:ln>
            <a:noFill/>
          </a:ln>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1.tif"/></Relationships>

</file>

<file path=ppt/slides/_rels/slide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2.tif"/><Relationship Id="rId4" Type="http://schemas.openxmlformats.org/officeDocument/2006/relationships/image" Target="../media/image4.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tif"/></Relationships>

</file>

<file path=ppt/slides/_rels/slide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4.tif"/><Relationship Id="rId4" Type="http://schemas.openxmlformats.org/officeDocument/2006/relationships/image" Target="../media/image5.tif"/></Relationships>

</file>

<file path=ppt/slides/_rels/slide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1.gif"/></Relationships>

</file>

<file path=ppt/slides/_rels/slide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6.tif"/></Relationships>

</file>

<file path=ppt/slides/_rels/slide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7.tif"/></Relationships>

</file>

<file path=ppt/slides/_rels/slide10.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8.tif"/></Relationships>

</file>

<file path=ppt/slides/_rels/slide1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tif"/></Relationships>

</file>

<file path=ppt/slides/_rels/slide1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tif"/></Relationships>

</file>

<file path=ppt/slides/_rels/slide1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11.tif"/></Relationships>

</file>

<file path=ppt/slides/_rels/slide1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12.tif"/><Relationship Id="rId4" Type="http://schemas.openxmlformats.org/officeDocument/2006/relationships/image" Target="../media/image13.tif"/></Relationships>

</file>

<file path=ppt/slides/_rels/slide1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2.jpeg"/><Relationship Id="rId4" Type="http://schemas.openxmlformats.org/officeDocument/2006/relationships/image" Target="../media/image2.gif"/></Relationships>

</file>

<file path=ppt/slides/_rels/slide1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14.tif"/></Relationships>

</file>

<file path=ppt/slides/_rels/slide17.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5.tif"/></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 name="Forces and Physical Properties"/>
          <p:cNvSpPr txBox="1"/>
          <p:nvPr>
            <p:ph type="ctrTitle"/>
          </p:nvPr>
        </p:nvSpPr>
        <p:spPr>
          <a:prstGeom prst="rect">
            <a:avLst/>
          </a:prstGeom>
        </p:spPr>
        <p:txBody>
          <a:bodyPr/>
          <a:lstStyle/>
          <a:p>
            <a:pPr/>
            <a:r>
              <a:t>Forces and Physical Properties</a:t>
            </a:r>
          </a:p>
        </p:txBody>
      </p:sp>
      <p:sp>
        <p:nvSpPr>
          <p:cNvPr id="120" name="Essential Idea:  One of the strengths of scientific thinking is that a limited number of fundamental concepts can be used to explain a wide range of phenomena.  In this reductionist approach four fundamental forces (strong nuclear, weak nuclear, electromagnetic and gravitational) can be used to explain the way in which fundamental particles interact to produce the amazing variety of properties that we observe in the matter that comprises the universe."/>
          <p:cNvSpPr txBox="1"/>
          <p:nvPr>
            <p:ph type="subTitle" sz="half" idx="1"/>
          </p:nvPr>
        </p:nvSpPr>
        <p:spPr>
          <a:xfrm>
            <a:off x="785706" y="5123630"/>
            <a:ext cx="11433388" cy="2710248"/>
          </a:xfrm>
          <a:prstGeom prst="rect">
            <a:avLst/>
          </a:prstGeom>
        </p:spPr>
        <p:txBody>
          <a:bodyPr/>
          <a:lstStyle/>
          <a:p>
            <a:pPr defTabSz="208076">
              <a:defRPr sz="2432">
                <a:solidFill>
                  <a:srgbClr val="FFFFFF"/>
                </a:solidFill>
                <a:effectLst/>
                <a:latin typeface="Helvetica Neue"/>
                <a:ea typeface="Helvetica Neue"/>
                <a:cs typeface="Helvetica Neue"/>
                <a:sym typeface="Helvetica Neue"/>
              </a:defRPr>
            </a:pPr>
            <a:r>
              <a:rPr b="1"/>
              <a:t>Essential Idea:</a:t>
            </a:r>
            <a:r>
              <a:t>  One of the strengths of scientific thinking is that a limited number of fundamental concepts can be used to explain a wide range of phenomena.  In this reductionist approach four fundamental forces (strong nuclear, weak nuclear, electromagnetic and gravitational) can be used to explain the way in which fundamental particles interact to produce the amazing variety of properties that we observe in the matter that comprises the universe.</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 name="Properties of Materials"/>
          <p:cNvSpPr txBox="1"/>
          <p:nvPr>
            <p:ph type="title"/>
          </p:nvPr>
        </p:nvSpPr>
        <p:spPr>
          <a:prstGeom prst="rect">
            <a:avLst/>
          </a:prstGeom>
        </p:spPr>
        <p:txBody>
          <a:bodyPr/>
          <a:lstStyle/>
          <a:p>
            <a:pPr/>
            <a:r>
              <a:t>Properties of Materials</a:t>
            </a:r>
          </a:p>
        </p:txBody>
      </p:sp>
      <p:sp>
        <p:nvSpPr>
          <p:cNvPr id="123" name="Physical-density, conductivity, acoustical, optical, combustibility…"/>
          <p:cNvSpPr txBox="1"/>
          <p:nvPr>
            <p:ph type="body" idx="1"/>
          </p:nvPr>
        </p:nvSpPr>
        <p:spPr>
          <a:xfrm>
            <a:off x="785706" y="3298613"/>
            <a:ext cx="11433388" cy="5895955"/>
          </a:xfrm>
          <a:prstGeom prst="rect">
            <a:avLst/>
          </a:prstGeom>
        </p:spPr>
        <p:txBody>
          <a:bodyPr/>
          <a:lstStyle/>
          <a:p>
            <a:pPr>
              <a:buBlip>
                <a:blip r:embed="rId2"/>
              </a:buBlip>
            </a:pPr>
            <a:r>
              <a:t>Physical-density, conductivity, acoustical, optical, combustibility</a:t>
            </a:r>
          </a:p>
          <a:p>
            <a:pPr>
              <a:buBlip>
                <a:blip r:embed="rId2"/>
              </a:buBlip>
            </a:pPr>
            <a:r>
              <a:t>Mechanical-Strength, stiffness, elasticity, plasticity, ductility, brittleness, hardness, malleability </a:t>
            </a:r>
          </a:p>
          <a:p>
            <a:pPr>
              <a:buBlip>
                <a:blip r:embed="rId2"/>
              </a:buBlip>
            </a:pPr>
            <a:r>
              <a:t>Dimensional-Size, shape</a:t>
            </a:r>
          </a:p>
          <a:p>
            <a:pPr>
              <a:buBlip>
                <a:blip r:embed="rId2"/>
              </a:buBlip>
            </a:pPr>
            <a:r>
              <a:t>Chemical-Composition, acidity, alkalinity, weatherability, corrosion</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 name="Types of Bonds"/>
          <p:cNvSpPr txBox="1"/>
          <p:nvPr>
            <p:ph type="title"/>
          </p:nvPr>
        </p:nvSpPr>
        <p:spPr>
          <a:prstGeom prst="rect">
            <a:avLst/>
          </a:prstGeom>
        </p:spPr>
        <p:txBody>
          <a:bodyPr/>
          <a:lstStyle/>
          <a:p>
            <a:pPr/>
            <a:r>
              <a:t>Types of Bonds</a:t>
            </a:r>
          </a:p>
        </p:txBody>
      </p:sp>
      <p:sp>
        <p:nvSpPr>
          <p:cNvPr id="126" name="There are three types of chemical bonds:…"/>
          <p:cNvSpPr txBox="1"/>
          <p:nvPr>
            <p:ph type="body" sz="quarter" idx="1"/>
          </p:nvPr>
        </p:nvSpPr>
        <p:spPr>
          <a:prstGeom prst="rect">
            <a:avLst/>
          </a:prstGeom>
        </p:spPr>
        <p:txBody>
          <a:bodyPr/>
          <a:lstStyle/>
          <a:p>
            <a:pPr>
              <a:buBlip>
                <a:blip r:embed="rId2"/>
              </a:buBlip>
            </a:pPr>
            <a:r>
              <a:t>There are three types of chemical bonds:</a:t>
            </a:r>
          </a:p>
          <a:p>
            <a:pPr lvl="1">
              <a:buBlip>
                <a:blip r:embed="rId2"/>
              </a:buBlip>
            </a:pPr>
            <a:r>
              <a:t>Ionic</a:t>
            </a:r>
          </a:p>
          <a:p>
            <a:pPr lvl="1">
              <a:buBlip>
                <a:blip r:embed="rId2"/>
              </a:buBlip>
            </a:pPr>
            <a:r>
              <a:t>Covalent</a:t>
            </a:r>
          </a:p>
          <a:p>
            <a:pPr lvl="1">
              <a:buBlip>
                <a:blip r:embed="rId2"/>
              </a:buBlip>
            </a:pPr>
            <a:r>
              <a:t>Metallic</a:t>
            </a:r>
          </a:p>
        </p:txBody>
      </p:sp>
      <p:pic>
        <p:nvPicPr>
          <p:cNvPr id="127" name="Image" descr="Image"/>
          <p:cNvPicPr>
            <a:picLocks noChangeAspect="1"/>
          </p:cNvPicPr>
          <p:nvPr/>
        </p:nvPicPr>
        <p:blipFill>
          <a:blip r:embed="rId3">
            <a:extLst/>
          </a:blip>
          <a:stretch>
            <a:fillRect/>
          </a:stretch>
        </p:blipFill>
        <p:spPr>
          <a:xfrm>
            <a:off x="6718248" y="3054773"/>
            <a:ext cx="5854701" cy="4775201"/>
          </a:xfrm>
          <a:prstGeom prst="rect">
            <a:avLst/>
          </a:prstGeom>
          <a:ln w="3175">
            <a:miter lim="400000"/>
          </a:ln>
        </p:spPr>
      </p:pic>
      <p:sp>
        <p:nvSpPr>
          <p:cNvPr id="128" name="http://classof2018physicalscience.weebly.com/uploads/5/1/8/2/51820345/7562538_orig.jpg"/>
          <p:cNvSpPr txBox="1"/>
          <p:nvPr/>
        </p:nvSpPr>
        <p:spPr>
          <a:xfrm>
            <a:off x="6687410" y="7828961"/>
            <a:ext cx="3115802" cy="140878"/>
          </a:xfrm>
          <a:prstGeom prst="rect">
            <a:avLst/>
          </a:prstGeom>
          <a:ln w="3175">
            <a:miter lim="400000"/>
          </a:ln>
          <a:extLst>
            <a:ext uri="{C572A759-6A51-4108-AA02-DFA0A04FC94B}">
              <ma14:wrappingTextBoxFlag xmlns:ma14="http://schemas.microsoft.com/office/mac/drawingml/2011/main" val="1"/>
            </a:ext>
          </a:extLst>
        </p:spPr>
        <p:txBody>
          <a:bodyPr wrap="none" lIns="27093" tIns="27093" rIns="27093" bIns="27093" anchor="ctr">
            <a:spAutoFit/>
          </a:bodyPr>
          <a:lstStyle>
            <a:lvl1pPr>
              <a:defRPr sz="600"/>
            </a:lvl1pPr>
          </a:lstStyle>
          <a:p>
            <a:pPr/>
            <a:r>
              <a:t>http://classof2018physicalscience.weebly.com/uploads/5/1/8/2/51820345/7562538_orig.jpg</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 name="The type of bond the atom has contributes to the type of material that exists.…"/>
          <p:cNvSpPr txBox="1"/>
          <p:nvPr>
            <p:ph type="body" sz="half" idx="1"/>
          </p:nvPr>
        </p:nvSpPr>
        <p:spPr>
          <a:xfrm>
            <a:off x="457979" y="3015576"/>
            <a:ext cx="6185951" cy="5911085"/>
          </a:xfrm>
          <a:prstGeom prst="rect">
            <a:avLst/>
          </a:prstGeom>
        </p:spPr>
        <p:txBody>
          <a:bodyPr/>
          <a:lstStyle/>
          <a:p>
            <a:pPr>
              <a:buBlip>
                <a:blip r:embed="rId2"/>
              </a:buBlip>
            </a:pPr>
            <a:r>
              <a:t>The type of bond the atom has contributes to the type of material that exists.</a:t>
            </a:r>
          </a:p>
          <a:p>
            <a:pPr>
              <a:buBlip>
                <a:blip r:embed="rId2"/>
              </a:buBlip>
            </a:pPr>
            <a:r>
              <a:t>In terms of bond strength, metallic, ionic, and covalent bonds are strong, whereas molecular interactions are much weaker.</a:t>
            </a:r>
          </a:p>
        </p:txBody>
      </p:sp>
      <p:grpSp>
        <p:nvGrpSpPr>
          <p:cNvPr id="133" name="Image"/>
          <p:cNvGrpSpPr/>
          <p:nvPr/>
        </p:nvGrpSpPr>
        <p:grpSpPr>
          <a:xfrm>
            <a:off x="6939652" y="3181530"/>
            <a:ext cx="5965236" cy="4521686"/>
            <a:chOff x="0" y="0"/>
            <a:chExt cx="5965235" cy="4521684"/>
          </a:xfrm>
        </p:grpSpPr>
        <p:pic>
          <p:nvPicPr>
            <p:cNvPr id="132" name="Image" descr="Image"/>
            <p:cNvPicPr>
              <a:picLocks noChangeAspect="1"/>
            </p:cNvPicPr>
            <p:nvPr/>
          </p:nvPicPr>
          <p:blipFill>
            <a:blip r:embed="rId3">
              <a:extLst/>
            </a:blip>
            <a:srcRect l="12362" t="0" r="12362" b="0"/>
            <a:stretch>
              <a:fillRect/>
            </a:stretch>
          </p:blipFill>
          <p:spPr>
            <a:xfrm>
              <a:off x="101600" y="101600"/>
              <a:ext cx="5762036" cy="4305785"/>
            </a:xfrm>
            <a:prstGeom prst="rect">
              <a:avLst/>
            </a:prstGeom>
            <a:ln>
              <a:noFill/>
            </a:ln>
            <a:effectLst/>
          </p:spPr>
        </p:pic>
        <p:pic>
          <p:nvPicPr>
            <p:cNvPr id="131" name="Image" descr="Image"/>
            <p:cNvPicPr>
              <a:picLocks noChangeAspect="0"/>
            </p:cNvPicPr>
            <p:nvPr/>
          </p:nvPicPr>
          <p:blipFill>
            <a:blip r:embed="rId4">
              <a:extLst/>
            </a:blip>
            <a:stretch>
              <a:fillRect/>
            </a:stretch>
          </p:blipFill>
          <p:spPr>
            <a:xfrm>
              <a:off x="0" y="0"/>
              <a:ext cx="5965236" cy="4521685"/>
            </a:xfrm>
            <a:prstGeom prst="rect">
              <a:avLst/>
            </a:prstGeom>
            <a:effectLst/>
          </p:spPr>
        </p:pic>
      </p:grpSp>
      <p:sp>
        <p:nvSpPr>
          <p:cNvPr id="134" name="https://slideplayer.com/slide/13397892/80/images/84/Bond+Strengths+Bond+Type+Strength+%28kJ+mol+%E2%80%931%29+Metallic+80+to+600+Ionic.jpg"/>
          <p:cNvSpPr txBox="1"/>
          <p:nvPr/>
        </p:nvSpPr>
        <p:spPr>
          <a:xfrm>
            <a:off x="7006572" y="7577143"/>
            <a:ext cx="5307847" cy="140878"/>
          </a:xfrm>
          <a:prstGeom prst="rect">
            <a:avLst/>
          </a:prstGeom>
          <a:ln w="3175">
            <a:miter lim="400000"/>
          </a:ln>
          <a:extLst>
            <a:ext uri="{C572A759-6A51-4108-AA02-DFA0A04FC94B}">
              <ma14:wrappingTextBoxFlag xmlns:ma14="http://schemas.microsoft.com/office/mac/drawingml/2011/main" val="1"/>
            </a:ext>
          </a:extLst>
        </p:spPr>
        <p:txBody>
          <a:bodyPr wrap="none" lIns="27093" tIns="27093" rIns="27093" bIns="27093" anchor="ctr">
            <a:spAutoFit/>
          </a:bodyPr>
          <a:lstStyle>
            <a:lvl1pPr>
              <a:defRPr sz="600"/>
            </a:lvl1pPr>
          </a:lstStyle>
          <a:p>
            <a:pPr/>
            <a:r>
              <a:t>https://slideplayer.com/slide/13397892/80/images/84/Bond+Strengths+Bond+Type+Strength+%28kJ+mol+%E2%80%931%29+Metallic+80+to+600+Ionic.jpg</a:t>
            </a:r>
          </a:p>
        </p:txBody>
      </p:sp>
      <p:sp>
        <p:nvSpPr>
          <p:cNvPr id="135" name="Molecular Structures vs. Lattices"/>
          <p:cNvSpPr txBox="1"/>
          <p:nvPr>
            <p:ph type="title"/>
          </p:nvPr>
        </p:nvSpPr>
        <p:spPr>
          <a:prstGeom prst="rect">
            <a:avLst/>
          </a:prstGeom>
        </p:spPr>
        <p:txBody>
          <a:bodyPr/>
          <a:lstStyle>
            <a:lvl1pPr defTabSz="534190">
              <a:defRPr sz="6370">
                <a:effectLst>
                  <a:outerShdw sx="100000" sy="100000" kx="0" ky="0" algn="b" rotWithShape="0" blurRad="46228" dist="34671" dir="5400000">
                    <a:srgbClr val="000000"/>
                  </a:outerShdw>
                </a:effectLst>
              </a:defRPr>
            </a:lvl1pPr>
          </a:lstStyle>
          <a:p>
            <a:pPr/>
            <a:r>
              <a:t>Molecular Structures vs. Lattices</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7" name="Molecular Structures vs. Lattices"/>
          <p:cNvSpPr txBox="1"/>
          <p:nvPr>
            <p:ph type="title"/>
          </p:nvPr>
        </p:nvSpPr>
        <p:spPr>
          <a:prstGeom prst="rect">
            <a:avLst/>
          </a:prstGeom>
        </p:spPr>
        <p:txBody>
          <a:bodyPr/>
          <a:lstStyle>
            <a:lvl1pPr defTabSz="534190">
              <a:defRPr sz="6370">
                <a:effectLst>
                  <a:outerShdw sx="100000" sy="100000" kx="0" ky="0" algn="b" rotWithShape="0" blurRad="46228" dist="34671" dir="5400000">
                    <a:srgbClr val="000000"/>
                  </a:outerShdw>
                </a:effectLst>
              </a:defRPr>
            </a:lvl1pPr>
          </a:lstStyle>
          <a:p>
            <a:pPr/>
            <a:r>
              <a:t>Molecular Structures vs. Lattices</a:t>
            </a:r>
          </a:p>
        </p:txBody>
      </p:sp>
      <p:sp>
        <p:nvSpPr>
          <p:cNvPr id="138" name="The consequence is that almost all liquids and gases have molecular structures, whereas many solids have a repeating lattice structure based on bond formation.…"/>
          <p:cNvSpPr txBox="1"/>
          <p:nvPr>
            <p:ph type="body" sz="half" idx="1"/>
          </p:nvPr>
        </p:nvSpPr>
        <p:spPr>
          <a:xfrm>
            <a:off x="353702" y="3166348"/>
            <a:ext cx="5337388" cy="5534652"/>
          </a:xfrm>
          <a:prstGeom prst="rect">
            <a:avLst/>
          </a:prstGeom>
        </p:spPr>
        <p:txBody>
          <a:bodyPr/>
          <a:lstStyle/>
          <a:p>
            <a:pPr marL="410209" indent="-410209" defTabSz="557671">
              <a:spcBef>
                <a:spcPts val="3400"/>
              </a:spcBef>
              <a:buBlip>
                <a:blip r:embed="rId2"/>
              </a:buBlip>
              <a:defRPr sz="3230">
                <a:effectLst>
                  <a:outerShdw sx="100000" sy="100000" kx="0" ky="0" algn="b" rotWithShape="0" blurRad="48260" dist="36195" dir="5400000">
                    <a:srgbClr val="000000"/>
                  </a:outerShdw>
                </a:effectLst>
              </a:defRPr>
            </a:pPr>
            <a:r>
              <a:t>The consequence is that almost all liquids and gases have molecular structures, whereas many solids have a repeating lattice structure based on bond formation.</a:t>
            </a:r>
          </a:p>
          <a:p>
            <a:pPr marL="410209" indent="-410209" defTabSz="557671">
              <a:spcBef>
                <a:spcPts val="3400"/>
              </a:spcBef>
              <a:buBlip>
                <a:blip r:embed="rId2"/>
              </a:buBlip>
              <a:defRPr sz="3230">
                <a:effectLst>
                  <a:outerShdw sx="100000" sy="100000" kx="0" ky="0" algn="b" rotWithShape="0" blurRad="48260" dist="36195" dir="5400000">
                    <a:srgbClr val="000000"/>
                  </a:outerShdw>
                </a:effectLst>
              </a:defRPr>
            </a:pPr>
            <a:r>
              <a:t>These bonds give rise to materials with different properties.</a:t>
            </a:r>
          </a:p>
        </p:txBody>
      </p:sp>
      <p:pic>
        <p:nvPicPr>
          <p:cNvPr id="139" name="Image" descr="Image"/>
          <p:cNvPicPr>
            <a:picLocks noChangeAspect="1"/>
          </p:cNvPicPr>
          <p:nvPr/>
        </p:nvPicPr>
        <p:blipFill>
          <a:blip r:embed="rId3">
            <a:extLst/>
          </a:blip>
          <a:stretch>
            <a:fillRect/>
          </a:stretch>
        </p:blipFill>
        <p:spPr>
          <a:xfrm>
            <a:off x="6084892" y="3401728"/>
            <a:ext cx="6751855" cy="5063892"/>
          </a:xfrm>
          <a:prstGeom prst="rect">
            <a:avLst/>
          </a:prstGeom>
          <a:ln w="3175">
            <a:miter lim="400000"/>
          </a:ln>
        </p:spPr>
      </p:pic>
      <p:sp>
        <p:nvSpPr>
          <p:cNvPr id="140" name="https://images.slideplayer.com/14/4341216/slides/slide_5.jpg"/>
          <p:cNvSpPr txBox="1"/>
          <p:nvPr/>
        </p:nvSpPr>
        <p:spPr>
          <a:xfrm>
            <a:off x="6101159" y="8485841"/>
            <a:ext cx="2083596" cy="140877"/>
          </a:xfrm>
          <a:prstGeom prst="rect">
            <a:avLst/>
          </a:prstGeom>
          <a:ln w="3175">
            <a:miter lim="400000"/>
          </a:ln>
          <a:extLst>
            <a:ext uri="{C572A759-6A51-4108-AA02-DFA0A04FC94B}">
              <ma14:wrappingTextBoxFlag xmlns:ma14="http://schemas.microsoft.com/office/mac/drawingml/2011/main" val="1"/>
            </a:ext>
          </a:extLst>
        </p:spPr>
        <p:txBody>
          <a:bodyPr wrap="none" lIns="27093" tIns="27093" rIns="27093" bIns="27093" anchor="ctr">
            <a:spAutoFit/>
          </a:bodyPr>
          <a:lstStyle>
            <a:lvl1pPr>
              <a:defRPr sz="600"/>
            </a:lvl1pPr>
          </a:lstStyle>
          <a:p>
            <a:pPr/>
            <a:r>
              <a:t>https://images.slideplayer.com/14/4341216/slides/slide_5.jpg</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2" name="Bond Strength"/>
          <p:cNvSpPr txBox="1"/>
          <p:nvPr>
            <p:ph type="title"/>
          </p:nvPr>
        </p:nvSpPr>
        <p:spPr>
          <a:xfrm>
            <a:off x="428186" y="232015"/>
            <a:ext cx="11433388" cy="1828801"/>
          </a:xfrm>
          <a:prstGeom prst="rect">
            <a:avLst/>
          </a:prstGeom>
        </p:spPr>
        <p:txBody>
          <a:bodyPr/>
          <a:lstStyle/>
          <a:p>
            <a:pPr/>
            <a:r>
              <a:t>Bond Strength</a:t>
            </a:r>
          </a:p>
        </p:txBody>
      </p:sp>
      <p:sp>
        <p:nvSpPr>
          <p:cNvPr id="143" name="The bond strengths determine the physical properties of the compounds involved."/>
          <p:cNvSpPr txBox="1"/>
          <p:nvPr>
            <p:ph type="body" sz="quarter" idx="1"/>
          </p:nvPr>
        </p:nvSpPr>
        <p:spPr>
          <a:xfrm>
            <a:off x="394529" y="1590368"/>
            <a:ext cx="10160001" cy="1502157"/>
          </a:xfrm>
          <a:prstGeom prst="rect">
            <a:avLst/>
          </a:prstGeom>
        </p:spPr>
        <p:txBody>
          <a:bodyPr/>
          <a:lstStyle>
            <a:lvl1pPr>
              <a:buBlip>
                <a:blip r:embed="rId2"/>
              </a:buBlip>
            </a:lvl1pPr>
          </a:lstStyle>
          <a:p>
            <a:pPr/>
            <a:r>
              <a:t>The bond strengths determine the physical properties of the compounds involved.</a:t>
            </a:r>
          </a:p>
        </p:txBody>
      </p:sp>
      <p:pic>
        <p:nvPicPr>
          <p:cNvPr id="144" name="Image" descr="Image"/>
          <p:cNvPicPr>
            <a:picLocks noChangeAspect="1"/>
          </p:cNvPicPr>
          <p:nvPr/>
        </p:nvPicPr>
        <p:blipFill>
          <a:blip r:embed="rId3">
            <a:extLst/>
          </a:blip>
          <a:stretch>
            <a:fillRect/>
          </a:stretch>
        </p:blipFill>
        <p:spPr>
          <a:xfrm>
            <a:off x="513702" y="2938573"/>
            <a:ext cx="10160001" cy="3454401"/>
          </a:xfrm>
          <a:prstGeom prst="rect">
            <a:avLst/>
          </a:prstGeom>
          <a:ln w="3175">
            <a:miter lim="400000"/>
          </a:ln>
        </p:spPr>
      </p:pic>
      <p:sp>
        <p:nvSpPr>
          <p:cNvPr id="145" name="https://sparror.cubecinema.com/cube/cola/chemistry/figures/hydrocar.gif"/>
          <p:cNvSpPr txBox="1"/>
          <p:nvPr/>
        </p:nvSpPr>
        <p:spPr>
          <a:xfrm>
            <a:off x="537035" y="6442499"/>
            <a:ext cx="2456443" cy="140877"/>
          </a:xfrm>
          <a:prstGeom prst="rect">
            <a:avLst/>
          </a:prstGeom>
          <a:ln w="3175">
            <a:miter lim="400000"/>
          </a:ln>
          <a:extLst>
            <a:ext uri="{C572A759-6A51-4108-AA02-DFA0A04FC94B}">
              <ma14:wrappingTextBoxFlag xmlns:ma14="http://schemas.microsoft.com/office/mac/drawingml/2011/main" val="1"/>
            </a:ext>
          </a:extLst>
        </p:spPr>
        <p:txBody>
          <a:bodyPr wrap="none" lIns="27093" tIns="27093" rIns="27093" bIns="27093" anchor="ctr">
            <a:spAutoFit/>
          </a:bodyPr>
          <a:lstStyle>
            <a:lvl1pPr>
              <a:defRPr sz="600"/>
            </a:lvl1pPr>
          </a:lstStyle>
          <a:p>
            <a:pPr/>
            <a:r>
              <a:t>https://sparror.cubecinema.com/cube/cola/chemistry/figures/hydrocar.gif</a:t>
            </a:r>
          </a:p>
        </p:txBody>
      </p:sp>
      <p:pic>
        <p:nvPicPr>
          <p:cNvPr id="146" name="Image" descr="Image"/>
          <p:cNvPicPr>
            <a:picLocks noChangeAspect="1"/>
          </p:cNvPicPr>
          <p:nvPr/>
        </p:nvPicPr>
        <p:blipFill>
          <a:blip r:embed="rId4">
            <a:extLst/>
          </a:blip>
          <a:stretch>
            <a:fillRect/>
          </a:stretch>
        </p:blipFill>
        <p:spPr>
          <a:xfrm>
            <a:off x="4660201" y="6115050"/>
            <a:ext cx="8102601" cy="3619500"/>
          </a:xfrm>
          <a:prstGeom prst="rect">
            <a:avLst/>
          </a:prstGeom>
          <a:ln w="3175">
            <a:miter lim="400000"/>
          </a:ln>
        </p:spPr>
      </p:pic>
      <p:sp>
        <p:nvSpPr>
          <p:cNvPr id="147" name="http://www.schoolscience.co.uk/site/scho/uploadedresources/boilingpoints-table.jpg"/>
          <p:cNvSpPr txBox="1"/>
          <p:nvPr/>
        </p:nvSpPr>
        <p:spPr>
          <a:xfrm>
            <a:off x="4721281" y="9588195"/>
            <a:ext cx="2847197" cy="140877"/>
          </a:xfrm>
          <a:prstGeom prst="rect">
            <a:avLst/>
          </a:prstGeom>
          <a:ln w="3175">
            <a:miter lim="400000"/>
          </a:ln>
          <a:extLst>
            <a:ext uri="{C572A759-6A51-4108-AA02-DFA0A04FC94B}">
              <ma14:wrappingTextBoxFlag xmlns:ma14="http://schemas.microsoft.com/office/mac/drawingml/2011/main" val="1"/>
            </a:ext>
          </a:extLst>
        </p:spPr>
        <p:txBody>
          <a:bodyPr wrap="none" lIns="27093" tIns="27093" rIns="27093" bIns="27093" anchor="ctr">
            <a:spAutoFit/>
          </a:bodyPr>
          <a:lstStyle>
            <a:lvl1pPr>
              <a:defRPr sz="600"/>
            </a:lvl1pPr>
          </a:lstStyle>
          <a:p>
            <a:pPr/>
            <a:r>
              <a:t>http://www.schoolscience.co.uk/site/scho/uploadedresources/boilingpoints-table.jpg</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9" name="Metallic Bonds"/>
          <p:cNvSpPr txBox="1"/>
          <p:nvPr>
            <p:ph type="title"/>
          </p:nvPr>
        </p:nvSpPr>
        <p:spPr>
          <a:xfrm>
            <a:off x="785706" y="326466"/>
            <a:ext cx="11433388" cy="1828801"/>
          </a:xfrm>
          <a:prstGeom prst="rect">
            <a:avLst/>
          </a:prstGeom>
        </p:spPr>
        <p:txBody>
          <a:bodyPr/>
          <a:lstStyle/>
          <a:p>
            <a:pPr/>
            <a:r>
              <a:t>Metallic Bonds</a:t>
            </a:r>
          </a:p>
        </p:txBody>
      </p:sp>
      <p:sp>
        <p:nvSpPr>
          <p:cNvPr id="150" name="With metals, we have cations existing in a sea of electrons.  Atoms can roll over one another. Electrons are free to move and carry charge."/>
          <p:cNvSpPr txBox="1"/>
          <p:nvPr>
            <p:ph type="body" sz="half" idx="1"/>
          </p:nvPr>
        </p:nvSpPr>
        <p:spPr>
          <a:xfrm>
            <a:off x="785706" y="1871085"/>
            <a:ext cx="11034029" cy="2304475"/>
          </a:xfrm>
          <a:prstGeom prst="rect">
            <a:avLst/>
          </a:prstGeom>
        </p:spPr>
        <p:txBody>
          <a:bodyPr/>
          <a:lstStyle>
            <a:lvl1pPr>
              <a:buBlip>
                <a:blip r:embed="rId2"/>
              </a:buBlip>
            </a:lvl1pPr>
          </a:lstStyle>
          <a:p>
            <a:pPr/>
            <a:r>
              <a:t>With metals, we have cations existing in a sea of electrons.  Atoms can roll over one another. Electrons are free to move and carry charge.</a:t>
            </a:r>
          </a:p>
        </p:txBody>
      </p:sp>
      <p:sp>
        <p:nvSpPr>
          <p:cNvPr id="151" name="https://1.bp.blogspot.com/-Yk1IT1ZECDg/VW05WZWdZoI/AAAAAAAAuG0/u_pLMtIm7Ak/s1600/Step+4.gif"/>
          <p:cNvSpPr txBox="1"/>
          <p:nvPr/>
        </p:nvSpPr>
        <p:spPr>
          <a:xfrm>
            <a:off x="950940" y="9411748"/>
            <a:ext cx="3632819" cy="140877"/>
          </a:xfrm>
          <a:prstGeom prst="rect">
            <a:avLst/>
          </a:prstGeom>
          <a:ln w="3175">
            <a:miter lim="400000"/>
          </a:ln>
          <a:extLst>
            <a:ext uri="{C572A759-6A51-4108-AA02-DFA0A04FC94B}">
              <ma14:wrappingTextBoxFlag xmlns:ma14="http://schemas.microsoft.com/office/mac/drawingml/2011/main" val="1"/>
            </a:ext>
          </a:extLst>
        </p:spPr>
        <p:txBody>
          <a:bodyPr wrap="none" lIns="27093" tIns="27093" rIns="27093" bIns="27093" anchor="ctr">
            <a:spAutoFit/>
          </a:bodyPr>
          <a:lstStyle>
            <a:lvl1pPr>
              <a:defRPr sz="600"/>
            </a:lvl1pPr>
          </a:lstStyle>
          <a:p>
            <a:pPr/>
            <a:r>
              <a:t>https://1.bp.blogspot.com/-Yk1IT1ZECDg/VW05WZWdZoI/AAAAAAAAuG0/u_pLMtIm7Ak/s1600/Step+4.gif</a:t>
            </a:r>
          </a:p>
        </p:txBody>
      </p:sp>
      <p:pic>
        <p:nvPicPr>
          <p:cNvPr id="152" name="Sea of Electrons.gif" descr="Sea of Electrons.gif"/>
          <p:cNvPicPr>
            <a:picLocks noChangeAspect="0"/>
          </p:cNvPicPr>
          <p:nvPr/>
        </p:nvPicPr>
        <p:blipFill>
          <a:blip r:embed="rId3">
            <a:extLst/>
          </a:blip>
          <a:stretch>
            <a:fillRect/>
          </a:stretch>
        </p:blipFill>
        <p:spPr>
          <a:xfrm>
            <a:off x="872468" y="4370264"/>
            <a:ext cx="11259864" cy="5008331"/>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4" name="Ionic Bonds"/>
          <p:cNvSpPr txBox="1"/>
          <p:nvPr>
            <p:ph type="title"/>
          </p:nvPr>
        </p:nvSpPr>
        <p:spPr>
          <a:prstGeom prst="rect">
            <a:avLst/>
          </a:prstGeom>
        </p:spPr>
        <p:txBody>
          <a:bodyPr/>
          <a:lstStyle/>
          <a:p>
            <a:pPr/>
            <a:r>
              <a:t>Ionic Bonds</a:t>
            </a:r>
          </a:p>
        </p:txBody>
      </p:sp>
      <p:sp>
        <p:nvSpPr>
          <p:cNvPr id="155" name="Ionic bonds form as atoms give and receive electrons from one another.…"/>
          <p:cNvSpPr txBox="1"/>
          <p:nvPr>
            <p:ph type="body" sz="half" idx="1"/>
          </p:nvPr>
        </p:nvSpPr>
        <p:spPr>
          <a:xfrm>
            <a:off x="785706" y="3298613"/>
            <a:ext cx="5337388" cy="5832182"/>
          </a:xfrm>
          <a:prstGeom prst="rect">
            <a:avLst/>
          </a:prstGeom>
        </p:spPr>
        <p:txBody>
          <a:bodyPr/>
          <a:lstStyle/>
          <a:p>
            <a:pPr>
              <a:buBlip>
                <a:blip r:embed="rId2"/>
              </a:buBlip>
            </a:pPr>
            <a:r>
              <a:t>Ionic bonds form as atoms give and receive electrons from one another.  </a:t>
            </a:r>
          </a:p>
          <a:p>
            <a:pPr>
              <a:buBlip>
                <a:blip r:embed="rId2"/>
              </a:buBlip>
            </a:pPr>
            <a:r>
              <a:t>Opposite charges attract and are held in place by forces of attraction between oppositely charged particles.  </a:t>
            </a:r>
          </a:p>
        </p:txBody>
      </p:sp>
      <p:pic>
        <p:nvPicPr>
          <p:cNvPr id="156" name="Image" descr="Image"/>
          <p:cNvPicPr>
            <a:picLocks noChangeAspect="1"/>
          </p:cNvPicPr>
          <p:nvPr/>
        </p:nvPicPr>
        <p:blipFill>
          <a:blip r:embed="rId3">
            <a:extLst/>
          </a:blip>
          <a:stretch>
            <a:fillRect/>
          </a:stretch>
        </p:blipFill>
        <p:spPr>
          <a:xfrm>
            <a:off x="7062882" y="3298613"/>
            <a:ext cx="5100547" cy="5832182"/>
          </a:xfrm>
          <a:prstGeom prst="rect">
            <a:avLst/>
          </a:prstGeom>
          <a:ln w="3175">
            <a:miter lim="400000"/>
          </a:ln>
        </p:spPr>
      </p:pic>
      <p:sp>
        <p:nvSpPr>
          <p:cNvPr id="157" name="https://cnx.org/resources/40e153b2250b362c5de6a615b7c8e2eec29e3625/CNX_UPhysics_42_03_NaClCryst.jpg"/>
          <p:cNvSpPr txBox="1"/>
          <p:nvPr/>
        </p:nvSpPr>
        <p:spPr>
          <a:xfrm>
            <a:off x="7004764" y="9126398"/>
            <a:ext cx="3851589" cy="140877"/>
          </a:xfrm>
          <a:prstGeom prst="rect">
            <a:avLst/>
          </a:prstGeom>
          <a:ln w="3175">
            <a:miter lim="400000"/>
          </a:ln>
          <a:extLst>
            <a:ext uri="{C572A759-6A51-4108-AA02-DFA0A04FC94B}">
              <ma14:wrappingTextBoxFlag xmlns:ma14="http://schemas.microsoft.com/office/mac/drawingml/2011/main" val="1"/>
            </a:ext>
          </a:extLst>
        </p:spPr>
        <p:txBody>
          <a:bodyPr wrap="none" lIns="27093" tIns="27093" rIns="27093" bIns="27093" anchor="ctr">
            <a:spAutoFit/>
          </a:bodyPr>
          <a:lstStyle>
            <a:lvl1pPr>
              <a:defRPr sz="600"/>
            </a:lvl1pPr>
          </a:lstStyle>
          <a:p>
            <a:pPr/>
            <a:r>
              <a:t>https://cnx.org/resources/40e153b2250b362c5de6a615b7c8e2eec29e3625/CNX_UPhysics_42_03_NaClCryst.jpg</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 name="Covalent Bonds"/>
          <p:cNvSpPr txBox="1"/>
          <p:nvPr>
            <p:ph type="title"/>
          </p:nvPr>
        </p:nvSpPr>
        <p:spPr>
          <a:prstGeom prst="rect">
            <a:avLst/>
          </a:prstGeom>
        </p:spPr>
        <p:txBody>
          <a:bodyPr/>
          <a:lstStyle/>
          <a:p>
            <a:pPr/>
            <a:r>
              <a:t>Covalent Bonds</a:t>
            </a:r>
          </a:p>
        </p:txBody>
      </p:sp>
      <p:sp>
        <p:nvSpPr>
          <p:cNvPr id="160" name="Covalent bonds form when atoms share electrons."/>
          <p:cNvSpPr txBox="1"/>
          <p:nvPr>
            <p:ph type="body" sz="quarter" idx="1"/>
          </p:nvPr>
        </p:nvSpPr>
        <p:spPr>
          <a:prstGeom prst="rect">
            <a:avLst/>
          </a:prstGeom>
        </p:spPr>
        <p:txBody>
          <a:bodyPr/>
          <a:lstStyle>
            <a:lvl1pPr>
              <a:buBlip>
                <a:blip r:embed="rId2"/>
              </a:buBlip>
            </a:lvl1pPr>
          </a:lstStyle>
          <a:p>
            <a:pPr/>
            <a:r>
              <a:t>Covalent bonds form when atoms share electrons.</a:t>
            </a:r>
          </a:p>
        </p:txBody>
      </p:sp>
      <p:pic>
        <p:nvPicPr>
          <p:cNvPr id="161" name="Image" descr="Image"/>
          <p:cNvPicPr>
            <a:picLocks noChangeAspect="1"/>
          </p:cNvPicPr>
          <p:nvPr/>
        </p:nvPicPr>
        <p:blipFill>
          <a:blip r:embed="rId3">
            <a:extLst/>
          </a:blip>
          <a:stretch>
            <a:fillRect/>
          </a:stretch>
        </p:blipFill>
        <p:spPr>
          <a:xfrm>
            <a:off x="5263368" y="3934049"/>
            <a:ext cx="7622259" cy="4287521"/>
          </a:xfrm>
          <a:prstGeom prst="rect">
            <a:avLst/>
          </a:prstGeom>
          <a:ln w="3175">
            <a:miter lim="400000"/>
          </a:ln>
        </p:spPr>
      </p:pic>
      <p:sp>
        <p:nvSpPr>
          <p:cNvPr id="162" name="https://i.ytimg.com/vi/LkAykOv1foc/maxresdefault.jpg"/>
          <p:cNvSpPr txBox="1"/>
          <p:nvPr/>
        </p:nvSpPr>
        <p:spPr>
          <a:xfrm>
            <a:off x="5262072" y="8232597"/>
            <a:ext cx="1825202" cy="140877"/>
          </a:xfrm>
          <a:prstGeom prst="rect">
            <a:avLst/>
          </a:prstGeom>
          <a:ln w="3175">
            <a:miter lim="400000"/>
          </a:ln>
          <a:extLst>
            <a:ext uri="{C572A759-6A51-4108-AA02-DFA0A04FC94B}">
              <ma14:wrappingTextBoxFlag xmlns:ma14="http://schemas.microsoft.com/office/mac/drawingml/2011/main" val="1"/>
            </a:ext>
          </a:extLst>
        </p:spPr>
        <p:txBody>
          <a:bodyPr wrap="none" lIns="27093" tIns="27093" rIns="27093" bIns="27093" anchor="ctr">
            <a:spAutoFit/>
          </a:bodyPr>
          <a:lstStyle>
            <a:lvl1pPr>
              <a:defRPr sz="600"/>
            </a:lvl1pPr>
          </a:lstStyle>
          <a:p>
            <a:pPr/>
            <a:r>
              <a:t>https://i.ytimg.com/vi/LkAykOv1foc/maxresdefault.jpg</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4" name="Image" descr="Image"/>
          <p:cNvPicPr>
            <a:picLocks noChangeAspect="1"/>
          </p:cNvPicPr>
          <p:nvPr/>
        </p:nvPicPr>
        <p:blipFill>
          <a:blip r:embed="rId2">
            <a:extLst/>
          </a:blip>
          <a:stretch>
            <a:fillRect/>
          </a:stretch>
        </p:blipFill>
        <p:spPr>
          <a:xfrm>
            <a:off x="0" y="1219200"/>
            <a:ext cx="13004800" cy="7315200"/>
          </a:xfrm>
          <a:prstGeom prst="rect">
            <a:avLst/>
          </a:prstGeom>
          <a:ln w="3175">
            <a:miter lim="400000"/>
          </a:ln>
        </p:spPr>
      </p:pic>
      <p:sp>
        <p:nvSpPr>
          <p:cNvPr id="165" name="https://i.ytimg.com/vi/CndrRd4cZ9Q/maxresdefault.jpg"/>
          <p:cNvSpPr txBox="1"/>
          <p:nvPr/>
        </p:nvSpPr>
        <p:spPr>
          <a:xfrm>
            <a:off x="-11908" y="8583047"/>
            <a:ext cx="1871761" cy="140877"/>
          </a:xfrm>
          <a:prstGeom prst="rect">
            <a:avLst/>
          </a:prstGeom>
          <a:ln w="3175">
            <a:miter lim="400000"/>
          </a:ln>
          <a:extLst>
            <a:ext uri="{C572A759-6A51-4108-AA02-DFA0A04FC94B}">
              <ma14:wrappingTextBoxFlag xmlns:ma14="http://schemas.microsoft.com/office/mac/drawingml/2011/main" val="1"/>
            </a:ext>
          </a:extLst>
        </p:spPr>
        <p:txBody>
          <a:bodyPr wrap="none" lIns="27093" tIns="27093" rIns="27093" bIns="27093" anchor="ctr">
            <a:spAutoFit/>
          </a:bodyPr>
          <a:lstStyle>
            <a:lvl1pPr>
              <a:defRPr sz="600"/>
            </a:lvl1pPr>
          </a:lstStyle>
          <a:p>
            <a:pPr/>
            <a:r>
              <a:t>https://i.ytimg.com/vi/CndrRd4cZ9Q/maxresdefault.jpg</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pic>
        <p:nvPicPr>
          <p:cNvPr id="167" name="Image" descr="Image"/>
          <p:cNvPicPr>
            <a:picLocks noChangeAspect="1"/>
          </p:cNvPicPr>
          <p:nvPr/>
        </p:nvPicPr>
        <p:blipFill>
          <a:blip r:embed="rId2">
            <a:extLst/>
          </a:blip>
          <a:stretch>
            <a:fillRect/>
          </a:stretch>
        </p:blipFill>
        <p:spPr>
          <a:xfrm>
            <a:off x="3097797" y="353784"/>
            <a:ext cx="6809206" cy="8837479"/>
          </a:xfrm>
          <a:prstGeom prst="rect">
            <a:avLst/>
          </a:prstGeom>
          <a:ln w="3175">
            <a:miter lim="400000"/>
          </a:ln>
        </p:spPr>
      </p:pic>
      <p:sp>
        <p:nvSpPr>
          <p:cNvPr id="168" name="http://pediaa.com/wp-content/uploads/2017/02/Difference-Between-Ductility-and-Malleability-infographic.png"/>
          <p:cNvSpPr txBox="1"/>
          <p:nvPr/>
        </p:nvSpPr>
        <p:spPr>
          <a:xfrm>
            <a:off x="3116543" y="9194291"/>
            <a:ext cx="3673205" cy="140878"/>
          </a:xfrm>
          <a:prstGeom prst="rect">
            <a:avLst/>
          </a:prstGeom>
          <a:ln w="3175">
            <a:miter lim="400000"/>
          </a:ln>
          <a:extLst>
            <a:ext uri="{C572A759-6A51-4108-AA02-DFA0A04FC94B}">
              <ma14:wrappingTextBoxFlag xmlns:ma14="http://schemas.microsoft.com/office/mac/drawingml/2011/main" val="1"/>
            </a:ext>
          </a:extLst>
        </p:spPr>
        <p:txBody>
          <a:bodyPr wrap="none" lIns="27093" tIns="27093" rIns="27093" bIns="27093" anchor="ctr">
            <a:spAutoFit/>
          </a:bodyPr>
          <a:lstStyle>
            <a:lvl1pPr>
              <a:defRPr sz="600"/>
            </a:lvl1pPr>
          </a:lstStyle>
          <a:p>
            <a:pPr/>
            <a:r>
              <a:t>http://pediaa.com/wp-content/uploads/2017/02/Difference-Between-Ductility-and-Malleability-infographic.png</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pic>
        <p:nvPicPr>
          <p:cNvPr id="170" name="Image" descr="Image"/>
          <p:cNvPicPr>
            <a:picLocks noChangeAspect="1"/>
          </p:cNvPicPr>
          <p:nvPr/>
        </p:nvPicPr>
        <p:blipFill>
          <a:blip r:embed="rId2">
            <a:extLst/>
          </a:blip>
          <a:stretch>
            <a:fillRect/>
          </a:stretch>
        </p:blipFill>
        <p:spPr>
          <a:xfrm>
            <a:off x="1838476" y="319551"/>
            <a:ext cx="9277048" cy="9114498"/>
          </a:xfrm>
          <a:prstGeom prst="rect">
            <a:avLst/>
          </a:prstGeom>
          <a:ln w="3175">
            <a:miter lim="400000"/>
          </a:ln>
        </p:spPr>
      </p:pic>
      <p:sp>
        <p:nvSpPr>
          <p:cNvPr id="171" name="https://pediaa.com/wp-content/uploads/2018/01/Difference-Between-Ductile-and-Brittle-Comparison-Summary.png"/>
          <p:cNvSpPr txBox="1"/>
          <p:nvPr/>
        </p:nvSpPr>
        <p:spPr>
          <a:xfrm>
            <a:off x="2354066" y="9528608"/>
            <a:ext cx="3887251" cy="140877"/>
          </a:xfrm>
          <a:prstGeom prst="rect">
            <a:avLst/>
          </a:prstGeom>
          <a:solidFill>
            <a:srgbClr val="FFFFFF"/>
          </a:solidFill>
          <a:ln w="3175">
            <a:miter lim="400000"/>
          </a:ln>
          <a:extLst>
            <a:ext uri="{C572A759-6A51-4108-AA02-DFA0A04FC94B}">
              <ma14:wrappingTextBoxFlag xmlns:ma14="http://schemas.microsoft.com/office/mac/drawingml/2011/main" val="1"/>
            </a:ext>
          </a:extLst>
        </p:spPr>
        <p:txBody>
          <a:bodyPr wrap="none" lIns="27093" tIns="27093" rIns="27093" bIns="27093" anchor="ctr">
            <a:spAutoFit/>
          </a:bodyPr>
          <a:lstStyle>
            <a:lvl1pPr>
              <a:defRPr sz="600"/>
            </a:lvl1pPr>
          </a:lstStyle>
          <a:p>
            <a:pPr/>
            <a:r>
              <a:t>https://pediaa.com/wp-content/uploads/2018/01/Difference-Between-Ductile-and-Brittle-Comparison-Summary.png</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3" name="Bonds and Mechanical Properties"/>
          <p:cNvSpPr txBox="1"/>
          <p:nvPr>
            <p:ph type="title"/>
          </p:nvPr>
        </p:nvSpPr>
        <p:spPr>
          <a:prstGeom prst="rect">
            <a:avLst/>
          </a:prstGeom>
        </p:spPr>
        <p:txBody>
          <a:bodyPr/>
          <a:lstStyle>
            <a:lvl1pPr defTabSz="516579">
              <a:defRPr sz="6160">
                <a:effectLst>
                  <a:outerShdw sx="100000" sy="100000" kx="0" ky="0" algn="b" rotWithShape="0" blurRad="44704" dist="33528" dir="5400000">
                    <a:srgbClr val="000000"/>
                  </a:outerShdw>
                </a:effectLst>
              </a:defRPr>
            </a:lvl1pPr>
          </a:lstStyle>
          <a:p>
            <a:pPr/>
            <a:r>
              <a:t>Bonds and Mechanical Properties</a:t>
            </a:r>
          </a:p>
        </p:txBody>
      </p:sp>
      <p:sp>
        <p:nvSpPr>
          <p:cNvPr id="174" name="The position of the particles within the material, and the type of bonds they form determines the properties of the materials in question."/>
          <p:cNvSpPr txBox="1"/>
          <p:nvPr>
            <p:ph type="body" sz="half" idx="1"/>
          </p:nvPr>
        </p:nvSpPr>
        <p:spPr>
          <a:xfrm>
            <a:off x="785706" y="3298613"/>
            <a:ext cx="5337388" cy="6400231"/>
          </a:xfrm>
          <a:prstGeom prst="rect">
            <a:avLst/>
          </a:prstGeom>
        </p:spPr>
        <p:txBody>
          <a:bodyPr/>
          <a:lstStyle>
            <a:lvl1pPr>
              <a:buBlip>
                <a:blip r:embed="rId2"/>
              </a:buBlip>
            </a:lvl1pPr>
          </a:lstStyle>
          <a:p>
            <a:pPr/>
            <a:r>
              <a:t>The position of the particles within the material, and the type of bonds they form determines the properties of the materials in question.</a:t>
            </a:r>
          </a:p>
        </p:txBody>
      </p:sp>
      <p:pic>
        <p:nvPicPr>
          <p:cNvPr id="175" name="Image" descr="Image"/>
          <p:cNvPicPr>
            <a:picLocks noChangeAspect="1"/>
          </p:cNvPicPr>
          <p:nvPr/>
        </p:nvPicPr>
        <p:blipFill>
          <a:blip r:embed="rId3">
            <a:extLst/>
          </a:blip>
          <a:stretch>
            <a:fillRect/>
          </a:stretch>
        </p:blipFill>
        <p:spPr>
          <a:xfrm>
            <a:off x="6269981" y="3976718"/>
            <a:ext cx="6561328" cy="5044021"/>
          </a:xfrm>
          <a:prstGeom prst="rect">
            <a:avLst/>
          </a:prstGeom>
          <a:ln w="3175">
            <a:miter lim="400000"/>
          </a:ln>
        </p:spPr>
      </p:pic>
      <p:sp>
        <p:nvSpPr>
          <p:cNvPr id="176" name="https://cdn.britannica.com/72/105672-050-82E5A58D/types-bonding-crystals.jpg"/>
          <p:cNvSpPr txBox="1"/>
          <p:nvPr/>
        </p:nvSpPr>
        <p:spPr>
          <a:xfrm>
            <a:off x="6282347" y="9066811"/>
            <a:ext cx="2763987" cy="140878"/>
          </a:xfrm>
          <a:prstGeom prst="rect">
            <a:avLst/>
          </a:prstGeom>
          <a:ln w="3175">
            <a:miter lim="400000"/>
          </a:ln>
          <a:extLst>
            <a:ext uri="{C572A759-6A51-4108-AA02-DFA0A04FC94B}">
              <ma14:wrappingTextBoxFlag xmlns:ma14="http://schemas.microsoft.com/office/mac/drawingml/2011/main" val="1"/>
            </a:ext>
          </a:extLst>
        </p:spPr>
        <p:txBody>
          <a:bodyPr wrap="none" lIns="27093" tIns="27093" rIns="27093" bIns="27093" anchor="ctr">
            <a:spAutoFit/>
          </a:bodyPr>
          <a:lstStyle>
            <a:lvl1pPr>
              <a:defRPr sz="600"/>
            </a:lvl1pPr>
          </a:lstStyle>
          <a:p>
            <a:pPr/>
            <a:r>
              <a:t>https://cdn.britannica.com/72/105672-050-82E5A58D/types-bonding-crystals.jpg</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8" name="Brittle Compounds"/>
          <p:cNvSpPr txBox="1"/>
          <p:nvPr>
            <p:ph type="title"/>
          </p:nvPr>
        </p:nvSpPr>
        <p:spPr>
          <a:prstGeom prst="rect">
            <a:avLst/>
          </a:prstGeom>
        </p:spPr>
        <p:txBody>
          <a:bodyPr/>
          <a:lstStyle/>
          <a:p>
            <a:pPr/>
            <a:r>
              <a:t>Brittle Compounds</a:t>
            </a:r>
          </a:p>
        </p:txBody>
      </p:sp>
      <p:sp>
        <p:nvSpPr>
          <p:cNvPr id="179" name="Ionic compounds have ions fixed in place due to their opposite charges.…"/>
          <p:cNvSpPr txBox="1"/>
          <p:nvPr>
            <p:ph type="body" sz="half" idx="1"/>
          </p:nvPr>
        </p:nvSpPr>
        <p:spPr>
          <a:xfrm>
            <a:off x="540201" y="3298613"/>
            <a:ext cx="6390514" cy="5961070"/>
          </a:xfrm>
          <a:prstGeom prst="rect">
            <a:avLst/>
          </a:prstGeom>
        </p:spPr>
        <p:txBody>
          <a:bodyPr/>
          <a:lstStyle/>
          <a:p>
            <a:pPr marL="410209" indent="-410209" defTabSz="557671">
              <a:spcBef>
                <a:spcPts val="3400"/>
              </a:spcBef>
              <a:buBlip>
                <a:blip r:embed="rId2"/>
              </a:buBlip>
              <a:defRPr sz="3230">
                <a:effectLst>
                  <a:outerShdw sx="100000" sy="100000" kx="0" ky="0" algn="b" rotWithShape="0" blurRad="48260" dist="36195" dir="5400000">
                    <a:srgbClr val="000000"/>
                  </a:outerShdw>
                </a:effectLst>
              </a:defRPr>
            </a:pPr>
            <a:r>
              <a:t>Ionic compounds have ions fixed in place due to their opposite charges.</a:t>
            </a:r>
          </a:p>
          <a:p>
            <a:pPr marL="410209" indent="-410209" defTabSz="557671">
              <a:spcBef>
                <a:spcPts val="3400"/>
              </a:spcBef>
              <a:buBlip>
                <a:blip r:embed="rId2"/>
              </a:buBlip>
              <a:defRPr sz="3230">
                <a:effectLst>
                  <a:outerShdw sx="100000" sy="100000" kx="0" ky="0" algn="b" rotWithShape="0" blurRad="48260" dist="36195" dir="5400000">
                    <a:srgbClr val="000000"/>
                  </a:outerShdw>
                </a:effectLst>
              </a:defRPr>
            </a:pPr>
            <a:r>
              <a:t>They have a very strong structure, and it takes a lot of energy to break the bonds.</a:t>
            </a:r>
          </a:p>
          <a:p>
            <a:pPr marL="410209" indent="-410209" defTabSz="557671">
              <a:spcBef>
                <a:spcPts val="3400"/>
              </a:spcBef>
              <a:buBlip>
                <a:blip r:embed="rId2"/>
              </a:buBlip>
              <a:defRPr sz="3230">
                <a:effectLst>
                  <a:outerShdw sx="100000" sy="100000" kx="0" ky="0" algn="b" rotWithShape="0" blurRad="48260" dist="36195" dir="5400000">
                    <a:srgbClr val="000000"/>
                  </a:outerShdw>
                </a:effectLst>
              </a:defRPr>
            </a:pPr>
            <a:r>
              <a:t>These compounds are hard and brittle.  The breaking of the structure is due to the like charges interacting.  </a:t>
            </a:r>
          </a:p>
        </p:txBody>
      </p:sp>
      <p:pic>
        <p:nvPicPr>
          <p:cNvPr id="180" name="Image" descr="Image"/>
          <p:cNvPicPr>
            <a:picLocks noChangeAspect="1"/>
          </p:cNvPicPr>
          <p:nvPr/>
        </p:nvPicPr>
        <p:blipFill>
          <a:blip r:embed="rId3">
            <a:extLst/>
          </a:blip>
          <a:stretch>
            <a:fillRect/>
          </a:stretch>
        </p:blipFill>
        <p:spPr>
          <a:xfrm>
            <a:off x="7261912" y="7054850"/>
            <a:ext cx="4648201" cy="1739900"/>
          </a:xfrm>
          <a:prstGeom prst="rect">
            <a:avLst/>
          </a:prstGeom>
          <a:ln w="3175">
            <a:miter lim="400000"/>
          </a:ln>
        </p:spPr>
      </p:pic>
      <p:sp>
        <p:nvSpPr>
          <p:cNvPr id="181" name="https://igcseandialchemistry.com/giant-chemical-structures/"/>
          <p:cNvSpPr txBox="1"/>
          <p:nvPr/>
        </p:nvSpPr>
        <p:spPr>
          <a:xfrm>
            <a:off x="7217440" y="8806113"/>
            <a:ext cx="1883819" cy="155787"/>
          </a:xfrm>
          <a:prstGeom prst="rect">
            <a:avLst/>
          </a:prstGeom>
          <a:ln w="3175">
            <a:miter lim="400000"/>
          </a:ln>
          <a:extLst>
            <a:ext uri="{C572A759-6A51-4108-AA02-DFA0A04FC94B}">
              <ma14:wrappingTextBoxFlag xmlns:ma14="http://schemas.microsoft.com/office/mac/drawingml/2011/main" val="1"/>
            </a:ext>
          </a:extLst>
        </p:spPr>
        <p:txBody>
          <a:bodyPr wrap="none" lIns="27093" tIns="27093" rIns="27093" bIns="27093" anchor="ctr">
            <a:spAutoFit/>
          </a:bodyPr>
          <a:lstStyle>
            <a:lvl1pPr algn="l" defTabSz="457200">
              <a:lnSpc>
                <a:spcPts val="2100"/>
              </a:lnSpc>
              <a:defRPr sz="600" u="sng">
                <a:latin typeface="Times"/>
                <a:ea typeface="Times"/>
                <a:cs typeface="Times"/>
                <a:sym typeface="Times"/>
              </a:defRPr>
            </a:lvl1pPr>
          </a:lstStyle>
          <a:p>
            <a:pPr>
              <a:defRPr>
                <a:effectLst/>
              </a:defRPr>
            </a:pPr>
            <a:r>
              <a:t>https://igcseandialchemistry.com/giant-chemical-structures/</a:t>
            </a:r>
          </a:p>
        </p:txBody>
      </p:sp>
      <p:pic>
        <p:nvPicPr>
          <p:cNvPr id="182" name="Image" descr="Image"/>
          <p:cNvPicPr>
            <a:picLocks noChangeAspect="1"/>
          </p:cNvPicPr>
          <p:nvPr/>
        </p:nvPicPr>
        <p:blipFill>
          <a:blip r:embed="rId4">
            <a:extLst/>
          </a:blip>
          <a:stretch>
            <a:fillRect/>
          </a:stretch>
        </p:blipFill>
        <p:spPr>
          <a:xfrm>
            <a:off x="7104543" y="3525049"/>
            <a:ext cx="5417403" cy="2703503"/>
          </a:xfrm>
          <a:prstGeom prst="rect">
            <a:avLst/>
          </a:prstGeom>
          <a:ln w="3175">
            <a:miter lim="400000"/>
          </a:ln>
        </p:spPr>
      </p:pic>
      <p:sp>
        <p:nvSpPr>
          <p:cNvPr id="183" name="http://saintschemistry10.weebly.com/uploads/5/1/9/3/51932861/brittleness-on-ionic-compounds_orig.png"/>
          <p:cNvSpPr txBox="1"/>
          <p:nvPr/>
        </p:nvSpPr>
        <p:spPr>
          <a:xfrm>
            <a:off x="7084737" y="6208709"/>
            <a:ext cx="3572469" cy="140877"/>
          </a:xfrm>
          <a:prstGeom prst="rect">
            <a:avLst/>
          </a:prstGeom>
          <a:ln w="3175">
            <a:miter lim="400000"/>
          </a:ln>
          <a:extLst>
            <a:ext uri="{C572A759-6A51-4108-AA02-DFA0A04FC94B}">
              <ma14:wrappingTextBoxFlag xmlns:ma14="http://schemas.microsoft.com/office/mac/drawingml/2011/main" val="1"/>
            </a:ext>
          </a:extLst>
        </p:spPr>
        <p:txBody>
          <a:bodyPr wrap="none" lIns="27093" tIns="27093" rIns="27093" bIns="27093" anchor="ctr">
            <a:spAutoFit/>
          </a:bodyPr>
          <a:lstStyle>
            <a:lvl1pPr>
              <a:defRPr sz="600"/>
            </a:lvl1pPr>
          </a:lstStyle>
          <a:p>
            <a:pPr/>
            <a:r>
              <a:t>http://saintschemistry10.weebly.com/uploads/5/1/9/3/51932861/brittleness-on-ionic-compounds_orig.png</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5" name="Metal Compounds"/>
          <p:cNvSpPr txBox="1"/>
          <p:nvPr>
            <p:ph type="title"/>
          </p:nvPr>
        </p:nvSpPr>
        <p:spPr>
          <a:xfrm>
            <a:off x="785706" y="358776"/>
            <a:ext cx="11433388" cy="1828801"/>
          </a:xfrm>
          <a:prstGeom prst="rect">
            <a:avLst/>
          </a:prstGeom>
        </p:spPr>
        <p:txBody>
          <a:bodyPr/>
          <a:lstStyle/>
          <a:p>
            <a:pPr/>
            <a:r>
              <a:t>Metal Compounds</a:t>
            </a:r>
          </a:p>
        </p:txBody>
      </p:sp>
      <p:sp>
        <p:nvSpPr>
          <p:cNvPr id="186" name="Metals can become deformed because the electrons allow for the atoms to get pushed around the sea of electrons."/>
          <p:cNvSpPr txBox="1"/>
          <p:nvPr>
            <p:ph type="body" sz="quarter" idx="1"/>
          </p:nvPr>
        </p:nvSpPr>
        <p:spPr>
          <a:xfrm>
            <a:off x="390842" y="1941590"/>
            <a:ext cx="5337388" cy="4287521"/>
          </a:xfrm>
          <a:prstGeom prst="rect">
            <a:avLst/>
          </a:prstGeom>
        </p:spPr>
        <p:txBody>
          <a:bodyPr/>
          <a:lstStyle>
            <a:lvl1pPr>
              <a:buBlip>
                <a:blip r:embed="rId2"/>
              </a:buBlip>
            </a:lvl1pPr>
          </a:lstStyle>
          <a:p>
            <a:pPr/>
            <a:r>
              <a:t>Metals can become deformed because the electrons allow for the atoms to get pushed around the sea of electrons.</a:t>
            </a:r>
          </a:p>
        </p:txBody>
      </p:sp>
      <p:pic>
        <p:nvPicPr>
          <p:cNvPr id="187" name="Metals Deform,.jpg" descr="Metals Deform,.jpg"/>
          <p:cNvPicPr>
            <a:picLocks noChangeAspect="1"/>
          </p:cNvPicPr>
          <p:nvPr/>
        </p:nvPicPr>
        <p:blipFill>
          <a:blip r:embed="rId3">
            <a:extLst/>
          </a:blip>
          <a:stretch>
            <a:fillRect/>
          </a:stretch>
        </p:blipFill>
        <p:spPr>
          <a:xfrm>
            <a:off x="5609270" y="2063087"/>
            <a:ext cx="7202586" cy="5367055"/>
          </a:xfrm>
          <a:prstGeom prst="rect">
            <a:avLst/>
          </a:prstGeom>
          <a:ln w="3175">
            <a:miter lim="400000"/>
          </a:ln>
        </p:spPr>
      </p:pic>
      <p:pic>
        <p:nvPicPr>
          <p:cNvPr id="188" name="malleable-gif.gif" descr="malleable-gif.gif"/>
          <p:cNvPicPr>
            <a:picLocks noChangeAspect="0"/>
          </p:cNvPicPr>
          <p:nvPr/>
        </p:nvPicPr>
        <p:blipFill>
          <a:blip r:embed="rId4">
            <a:extLst/>
          </a:blip>
          <a:stretch>
            <a:fillRect/>
          </a:stretch>
        </p:blipFill>
        <p:spPr>
          <a:xfrm>
            <a:off x="214543" y="5870223"/>
            <a:ext cx="5108405" cy="3065044"/>
          </a:xfrm>
          <a:prstGeom prst="rect">
            <a:avLst/>
          </a:prstGeom>
          <a:ln w="12700">
            <a:miter lim="400000"/>
          </a:ln>
        </p:spPr>
      </p:pic>
      <p:sp>
        <p:nvSpPr>
          <p:cNvPr id="189" name="https://kaiserscience.wordpress.com/chemistry/the-periodic-table/metals-and-non-metals/"/>
          <p:cNvSpPr txBox="1"/>
          <p:nvPr/>
        </p:nvSpPr>
        <p:spPr>
          <a:xfrm>
            <a:off x="282713" y="8950749"/>
            <a:ext cx="2792265" cy="155788"/>
          </a:xfrm>
          <a:prstGeom prst="rect">
            <a:avLst/>
          </a:prstGeom>
          <a:ln w="3175">
            <a:miter lim="400000"/>
          </a:ln>
          <a:extLst>
            <a:ext uri="{C572A759-6A51-4108-AA02-DFA0A04FC94B}">
              <ma14:wrappingTextBoxFlag xmlns:ma14="http://schemas.microsoft.com/office/mac/drawingml/2011/main" val="1"/>
            </a:ext>
          </a:extLst>
        </p:spPr>
        <p:txBody>
          <a:bodyPr wrap="none" lIns="27093" tIns="27093" rIns="27093" bIns="27093" anchor="ctr">
            <a:spAutoFit/>
          </a:bodyPr>
          <a:lstStyle>
            <a:lvl1pPr algn="l" defTabSz="457200">
              <a:lnSpc>
                <a:spcPts val="2100"/>
              </a:lnSpc>
              <a:defRPr sz="600" u="sng">
                <a:latin typeface="Times"/>
                <a:ea typeface="Times"/>
                <a:cs typeface="Times"/>
                <a:sym typeface="Times"/>
              </a:defRPr>
            </a:lvl1pPr>
          </a:lstStyle>
          <a:p>
            <a:pPr>
              <a:defRPr>
                <a:effectLst/>
              </a:defRPr>
            </a:pPr>
            <a:r>
              <a:t>https://kaiserscience.wordpress.com/chemistry/the-periodic-table/metals-and-non-metals/</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 name="Ductile"/>
          <p:cNvSpPr txBox="1"/>
          <p:nvPr>
            <p:ph type="title"/>
          </p:nvPr>
        </p:nvSpPr>
        <p:spPr>
          <a:prstGeom prst="rect">
            <a:avLst/>
          </a:prstGeom>
        </p:spPr>
        <p:txBody>
          <a:bodyPr/>
          <a:lstStyle/>
          <a:p>
            <a:pPr/>
            <a:r>
              <a:t>Ductile</a:t>
            </a:r>
          </a:p>
        </p:txBody>
      </p:sp>
      <p:sp>
        <p:nvSpPr>
          <p:cNvPr id="192" name="Ductlie means it can be drawn into wires.  In the picture below, the reddish substance is copper.  It is pushed through the hole using a tremendous amount of pressure.  Once started, a tool grabs it and slowly pulls more and more copper through the hole, drawing it into wire."/>
          <p:cNvSpPr txBox="1"/>
          <p:nvPr>
            <p:ph type="body" sz="half" idx="1"/>
          </p:nvPr>
        </p:nvSpPr>
        <p:spPr>
          <a:xfrm>
            <a:off x="785706" y="3298613"/>
            <a:ext cx="11125054" cy="2600772"/>
          </a:xfrm>
          <a:prstGeom prst="rect">
            <a:avLst/>
          </a:prstGeom>
        </p:spPr>
        <p:txBody>
          <a:bodyPr/>
          <a:lstStyle>
            <a:lvl1pPr marL="423163" indent="-423163" defTabSz="575281">
              <a:spcBef>
                <a:spcPts val="3500"/>
              </a:spcBef>
              <a:buBlip>
                <a:blip r:embed="rId2"/>
              </a:buBlip>
              <a:defRPr sz="3332">
                <a:effectLst>
                  <a:outerShdw sx="100000" sy="100000" kx="0" ky="0" algn="b" rotWithShape="0" blurRad="49784" dist="37338" dir="5400000">
                    <a:srgbClr val="000000"/>
                  </a:outerShdw>
                </a:effectLst>
              </a:defRPr>
            </a:lvl1pPr>
          </a:lstStyle>
          <a:p>
            <a:pPr/>
            <a:r>
              <a:t>Ductlie means it can be drawn into wires.  In the picture below, the reddish substance is copper.  It is pushed through the hole using a tremendous amount of pressure.  Once started, a tool grabs it and slowly pulls more and more copper through the hole, drawing it into wire.  </a:t>
            </a:r>
          </a:p>
        </p:txBody>
      </p:sp>
      <p:pic>
        <p:nvPicPr>
          <p:cNvPr id="193" name="Image" descr="Image"/>
          <p:cNvPicPr>
            <a:picLocks noChangeAspect="1"/>
          </p:cNvPicPr>
          <p:nvPr/>
        </p:nvPicPr>
        <p:blipFill>
          <a:blip r:embed="rId3">
            <a:extLst/>
          </a:blip>
          <a:stretch>
            <a:fillRect/>
          </a:stretch>
        </p:blipFill>
        <p:spPr>
          <a:xfrm>
            <a:off x="1992367" y="6246514"/>
            <a:ext cx="8711731" cy="2949914"/>
          </a:xfrm>
          <a:prstGeom prst="rect">
            <a:avLst/>
          </a:prstGeom>
          <a:ln w="3175">
            <a:miter lim="400000"/>
          </a:ln>
        </p:spPr>
      </p:pic>
      <p:sp>
        <p:nvSpPr>
          <p:cNvPr id="194" name="https://kaiserscience.wordpress.com/chemistry/the-periodic-table/metals-and-non-metals/"/>
          <p:cNvSpPr txBox="1"/>
          <p:nvPr/>
        </p:nvSpPr>
        <p:spPr>
          <a:xfrm>
            <a:off x="2027456" y="9241540"/>
            <a:ext cx="2792265" cy="155787"/>
          </a:xfrm>
          <a:prstGeom prst="rect">
            <a:avLst/>
          </a:prstGeom>
          <a:ln w="3175">
            <a:miter lim="400000"/>
          </a:ln>
          <a:extLst>
            <a:ext uri="{C572A759-6A51-4108-AA02-DFA0A04FC94B}">
              <ma14:wrappingTextBoxFlag xmlns:ma14="http://schemas.microsoft.com/office/mac/drawingml/2011/main" val="1"/>
            </a:ext>
          </a:extLst>
        </p:spPr>
        <p:txBody>
          <a:bodyPr wrap="none" lIns="27093" tIns="27093" rIns="27093" bIns="27093" anchor="ctr">
            <a:spAutoFit/>
          </a:bodyPr>
          <a:lstStyle>
            <a:lvl1pPr algn="l" defTabSz="457200">
              <a:lnSpc>
                <a:spcPts val="2100"/>
              </a:lnSpc>
              <a:defRPr sz="600" u="sng">
                <a:latin typeface="Times"/>
                <a:ea typeface="Times"/>
                <a:cs typeface="Times"/>
                <a:sym typeface="Times"/>
              </a:defRPr>
            </a:lvl1pPr>
          </a:lstStyle>
          <a:p>
            <a:pPr>
              <a:defRPr>
                <a:effectLst/>
              </a:defRPr>
            </a:pPr>
            <a:r>
              <a:t>https://kaiserscience.wordpress.com/chemistry/the-periodic-table/metals-and-non-metals/</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6" name="Image" descr="Image"/>
          <p:cNvPicPr>
            <a:picLocks noChangeAspect="1"/>
          </p:cNvPicPr>
          <p:nvPr/>
        </p:nvPicPr>
        <p:blipFill>
          <a:blip r:embed="rId2">
            <a:extLst/>
          </a:blip>
          <a:stretch>
            <a:fillRect/>
          </a:stretch>
        </p:blipFill>
        <p:spPr>
          <a:xfrm>
            <a:off x="2138" y="0"/>
            <a:ext cx="13000523" cy="9753600"/>
          </a:xfrm>
          <a:prstGeom prst="rect">
            <a:avLst/>
          </a:prstGeom>
          <a:ln w="3175">
            <a:miter lim="400000"/>
          </a:ln>
        </p:spPr>
      </p:pic>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1.png"/></Relationships>

</file>

<file path=ppt/theme/_rels/theme2.xml.rels><?xml version="1.0" encoding="UTF-8"?>
<Relationships xmlns="http://schemas.openxmlformats.org/package/2006/relationships"><Relationship Id="rId1" Type="http://schemas.openxmlformats.org/officeDocument/2006/relationships/image" Target="../media/image3.png"/></Relationships>

</file>

<file path=ppt/theme/theme1.xml><?xml version="1.0" encoding="utf-8"?>
<a:theme xmlns:a="http://schemas.openxmlformats.org/drawingml/2006/main" xmlns:r="http://schemas.openxmlformats.org/officeDocument/2006/relationships" name="Industrial">
  <a:themeElements>
    <a:clrScheme name="Industrial">
      <a:dk1>
        <a:srgbClr val="BC00FF"/>
      </a:dk1>
      <a:lt1>
        <a:srgbClr val="FFFFFF"/>
      </a:lt1>
      <a:dk2>
        <a:srgbClr val="53585F"/>
      </a:dk2>
      <a:lt2>
        <a:srgbClr val="DCDEE0"/>
      </a:lt2>
      <a:accent1>
        <a:srgbClr val="0073CF"/>
      </a:accent1>
      <a:accent2>
        <a:srgbClr val="1A941F"/>
      </a:accent2>
      <a:accent3>
        <a:srgbClr val="DCBD23"/>
      </a:accent3>
      <a:accent4>
        <a:srgbClr val="DE6A10"/>
      </a:accent4>
      <a:accent5>
        <a:srgbClr val="C82506"/>
      </a:accent5>
      <a:accent6>
        <a:srgbClr val="773F9B"/>
      </a:accent6>
      <a:hlink>
        <a:srgbClr val="0000FF"/>
      </a:hlink>
      <a:folHlink>
        <a:srgbClr val="FF00FF"/>
      </a:folHlink>
    </a:clrScheme>
    <a:fontScheme name="Industrial">
      <a:majorFont>
        <a:latin typeface="Helvetica Neue Light"/>
        <a:ea typeface="Helvetica Neue Light"/>
        <a:cs typeface="Helvetica Neue Light"/>
      </a:majorFont>
      <a:minorFont>
        <a:latin typeface="Helvetica Neue Light"/>
        <a:ea typeface="Helvetica Neue Light"/>
        <a:cs typeface="Helvetica Neue Light"/>
      </a:minorFont>
    </a:fontScheme>
    <a:fmtScheme name="Industria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3175" cap="flat">
          <a:noFill/>
          <a:miter lim="400000"/>
        </a:ln>
        <a:effectLst/>
        <a:sp3d/>
      </a:spPr>
      <a:bodyPr rot="0" spcFirstLastPara="1" vertOverflow="overflow" horzOverflow="overflow" vert="horz" wrap="square" lIns="27093" tIns="27093" rIns="27093" bIns="27093" numCol="1" spcCol="38100" rtlCol="0" anchor="ctr" upright="0">
        <a:spAutoFit/>
      </a:bodyPr>
      <a:lstStyle>
        <a:defPPr marL="0" marR="0" indent="0" algn="ctr" defTabSz="587022" rtl="0" fontAlgn="auto" latinLnBrk="0" hangingPunct="0">
          <a:lnSpc>
            <a:spcPct val="100000"/>
          </a:lnSpc>
          <a:spcBef>
            <a:spcPts val="0"/>
          </a:spcBef>
          <a:spcAft>
            <a:spcPts val="0"/>
          </a:spcAft>
          <a:buClrTx/>
          <a:buSzTx/>
          <a:buFontTx/>
          <a:buNone/>
          <a:tabLst/>
          <a:defRPr b="0" baseline="0" cap="none" i="0" spc="0" strike="noStrike" sz="3400" u="none" kumimoji="0" normalizeH="0">
            <a:ln>
              <a:noFill/>
            </a:ln>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175"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3175" cap="flat">
          <a:noFill/>
          <a:miter lim="400000"/>
        </a:ln>
        <a:effectLst/>
        <a:sp3d/>
      </a:spPr>
      <a:bodyPr rot="0" spcFirstLastPara="1" vertOverflow="overflow" horzOverflow="overflow" vert="horz" wrap="square" lIns="27093" tIns="27093" rIns="27093" bIns="27093" numCol="1" spcCol="38100" rtlCol="0" anchor="ctr" upright="0">
        <a:spAutoFit/>
      </a:bodyPr>
      <a:lstStyle>
        <a:defPPr marL="0" marR="0" indent="0" algn="ctr" defTabSz="587022"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Industrial">
  <a:themeElements>
    <a:clrScheme name="Industrial">
      <a:dk1>
        <a:srgbClr val="000000"/>
      </a:dk1>
      <a:lt1>
        <a:srgbClr val="FFFFFF"/>
      </a:lt1>
      <a:dk2>
        <a:srgbClr val="53585F"/>
      </a:dk2>
      <a:lt2>
        <a:srgbClr val="DCDEE0"/>
      </a:lt2>
      <a:accent1>
        <a:srgbClr val="0073CF"/>
      </a:accent1>
      <a:accent2>
        <a:srgbClr val="1A941F"/>
      </a:accent2>
      <a:accent3>
        <a:srgbClr val="DCBD23"/>
      </a:accent3>
      <a:accent4>
        <a:srgbClr val="DE6A10"/>
      </a:accent4>
      <a:accent5>
        <a:srgbClr val="C82506"/>
      </a:accent5>
      <a:accent6>
        <a:srgbClr val="773F9B"/>
      </a:accent6>
      <a:hlink>
        <a:srgbClr val="0000FF"/>
      </a:hlink>
      <a:folHlink>
        <a:srgbClr val="FF00FF"/>
      </a:folHlink>
    </a:clrScheme>
    <a:fontScheme name="Industrial">
      <a:majorFont>
        <a:latin typeface="Helvetica Neue Light"/>
        <a:ea typeface="Helvetica Neue Light"/>
        <a:cs typeface="Helvetica Neue Light"/>
      </a:majorFont>
      <a:minorFont>
        <a:latin typeface="Helvetica Neue Light"/>
        <a:ea typeface="Helvetica Neue Light"/>
        <a:cs typeface="Helvetica Neue Light"/>
      </a:minorFont>
    </a:fontScheme>
    <a:fmtScheme name="Industria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3175" cap="flat">
          <a:noFill/>
          <a:miter lim="400000"/>
        </a:ln>
        <a:effectLst/>
        <a:sp3d/>
      </a:spPr>
      <a:bodyPr rot="0" spcFirstLastPara="1" vertOverflow="overflow" horzOverflow="overflow" vert="horz" wrap="square" lIns="27093" tIns="27093" rIns="27093" bIns="27093" numCol="1" spcCol="38100" rtlCol="0" anchor="ctr" upright="0">
        <a:spAutoFit/>
      </a:bodyPr>
      <a:lstStyle>
        <a:defPPr marL="0" marR="0" indent="0" algn="ctr" defTabSz="587022" rtl="0" fontAlgn="auto" latinLnBrk="0" hangingPunct="0">
          <a:lnSpc>
            <a:spcPct val="100000"/>
          </a:lnSpc>
          <a:spcBef>
            <a:spcPts val="0"/>
          </a:spcBef>
          <a:spcAft>
            <a:spcPts val="0"/>
          </a:spcAft>
          <a:buClrTx/>
          <a:buSzTx/>
          <a:buFontTx/>
          <a:buNone/>
          <a:tabLst/>
          <a:defRPr b="0" baseline="0" cap="none" i="0" spc="0" strike="noStrike" sz="3400" u="none" kumimoji="0" normalizeH="0">
            <a:ln>
              <a:noFill/>
            </a:ln>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175"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3175" cap="flat">
          <a:noFill/>
          <a:miter lim="400000"/>
        </a:ln>
        <a:effectLst/>
        <a:sp3d/>
      </a:spPr>
      <a:bodyPr rot="0" spcFirstLastPara="1" vertOverflow="overflow" horzOverflow="overflow" vert="horz" wrap="square" lIns="27093" tIns="27093" rIns="27093" bIns="27093" numCol="1" spcCol="38100" rtlCol="0" anchor="ctr" upright="0">
        <a:spAutoFit/>
      </a:bodyPr>
      <a:lstStyle>
        <a:defPPr marL="0" marR="0" indent="0" algn="ctr" defTabSz="587022"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