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media/image2.jpeg" ContentType="image/jpeg"/>
  <Override PartName="/ppt/media/image3.jpeg" ContentType="image/jpeg"/>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4D7"/>
          </a:solidFill>
        </a:fill>
      </a:tcStyle>
    </a:wholeTbl>
    <a:band2H>
      <a:tcTxStyle b="def" i="def"/>
      <a:tcStyle>
        <a:tcBdr/>
        <a:fill>
          <a:solidFill>
            <a:srgbClr val="DDDBCF"/>
          </a:solidFill>
        </a:fill>
      </a:tcStyle>
    </a:band2H>
    <a:firstCo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25400" cap="flat">
              <a:solidFill>
                <a:srgbClr val="AC9C88"/>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D6D4C8"/>
          </a:solidFill>
        </a:fill>
      </a:tcStyle>
    </a:firstCol>
    <a:lastRow>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25400" cap="flat">
              <a:solidFill>
                <a:srgbClr val="878889"/>
              </a:solidFill>
              <a:prstDash val="solid"/>
              <a:miter lim="400000"/>
            </a:ln>
          </a:top>
          <a:bottom>
            <a:ln w="12700" cap="flat">
              <a:noFill/>
              <a:miter lim="400000"/>
            </a:ln>
          </a:bottom>
          <a:insideH>
            <a:ln w="12700" cap="flat">
              <a:solidFill>
                <a:srgbClr val="878889"/>
              </a:solidFill>
              <a:prstDash val="solid"/>
              <a:miter lim="400000"/>
            </a:ln>
          </a:insideH>
          <a:insideV>
            <a:ln w="12700" cap="flat">
              <a:noFill/>
              <a:miter lim="400000"/>
            </a:ln>
          </a:insideV>
        </a:tcBdr>
        <a:fill>
          <a:solidFill>
            <a:srgbClr val="BDBDBD"/>
          </a:solidFill>
        </a:fill>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25400" cap="flat">
              <a:solidFill>
                <a:srgbClr val="8F2817"/>
              </a:solidFill>
              <a:prstDash val="solid"/>
              <a:miter lim="400000"/>
            </a:ln>
          </a:bottom>
          <a:insideH>
            <a:ln w="12700" cap="flat">
              <a:solidFill>
                <a:srgbClr val="8F2817"/>
              </a:solidFill>
              <a:prstDash val="solid"/>
              <a:miter lim="400000"/>
            </a:ln>
          </a:insideH>
          <a:insideV>
            <a:ln w="12700" cap="flat">
              <a:noFill/>
              <a:miter lim="400000"/>
            </a:ln>
          </a:insideV>
        </a:tcBdr>
        <a:fill>
          <a:solidFill>
            <a:srgbClr val="B8341D"/>
          </a:solidFill>
        </a:fill>
      </a:tcStyle>
    </a:firstRow>
  </a:tblStyle>
  <a:tblStyle styleId="{C7B018BB-80A7-4F77-B60F-C8B233D01FF8}" styleName="">
    <a:tblBg/>
    <a:wholeTb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solidFill>
                <a:srgbClr val="AC9C88"/>
              </a:solidFill>
              <a:prstDash val="solid"/>
              <a:miter lim="400000"/>
            </a:ln>
          </a:top>
          <a:bottom>
            <a:ln w="12700" cap="flat">
              <a:solidFill>
                <a:srgbClr val="AC9C88"/>
              </a:solidFill>
              <a:prstDash val="solid"/>
              <a:miter lim="400000"/>
            </a:ln>
          </a:bottom>
          <a:insideH>
            <a:ln w="12700" cap="flat">
              <a:solidFill>
                <a:srgbClr val="AC9C88"/>
              </a:solidFill>
              <a:prstDash val="solid"/>
              <a:miter lim="400000"/>
            </a:ln>
          </a:insideH>
          <a:insideV>
            <a:ln w="12700" cap="flat">
              <a:noFill/>
              <a:miter lim="400000"/>
            </a:ln>
          </a:insideV>
        </a:tcBdr>
        <a:fill>
          <a:solidFill>
            <a:srgbClr val="F0EEE0"/>
          </a:solidFill>
        </a:fill>
      </a:tcStyle>
    </a:wholeTbl>
    <a:band2H>
      <a:tcTxStyle b="def" i="def"/>
      <a:tcStyle>
        <a:tcBdr/>
        <a:fill>
          <a:solidFill>
            <a:srgbClr val="F0EEE0">
              <a:alpha val="93000"/>
            </a:srgbClr>
          </a:solidFill>
        </a:fill>
      </a:tcStyle>
    </a:band2H>
    <a:firstCol>
      <a:tcTxStyle b="on" i="off">
        <a:font>
          <a:latin typeface="Helvetica Neue Bold Condensed"/>
          <a:ea typeface="Helvetica Neue Bold Condensed"/>
          <a:cs typeface="Helvetica Neue Bold Condensed"/>
        </a:font>
        <a:srgbClr val="2D2D2D"/>
      </a:tcTxStyle>
      <a:tcStyle>
        <a:tcBdr>
          <a:left>
            <a:ln w="12700" cap="flat">
              <a:solidFill>
                <a:srgbClr val="5F5857"/>
              </a:solidFill>
              <a:prstDash val="solid"/>
              <a:miter lim="400000"/>
            </a:ln>
          </a:left>
          <a:right>
            <a:ln w="25400" cap="flat">
              <a:solidFill>
                <a:srgbClr val="AC9C88"/>
              </a:solidFill>
              <a:prstDash val="solid"/>
              <a:miter lim="400000"/>
            </a:ln>
          </a:right>
          <a:top>
            <a:ln w="12700" cap="flat">
              <a:solidFill>
                <a:srgbClr val="AC9C88"/>
              </a:solidFill>
              <a:prstDash val="solid"/>
              <a:miter lim="400000"/>
            </a:ln>
          </a:top>
          <a:bottom>
            <a:ln w="12700" cap="flat">
              <a:solidFill>
                <a:srgbClr val="AC9C88"/>
              </a:solidFill>
              <a:prstDash val="solid"/>
              <a:miter lim="400000"/>
            </a:ln>
          </a:bottom>
          <a:insideH>
            <a:ln w="12700" cap="flat">
              <a:solidFill>
                <a:srgbClr val="AC9C88"/>
              </a:solidFill>
              <a:prstDash val="solid"/>
              <a:miter lim="400000"/>
            </a:ln>
          </a:insideH>
          <a:insideV>
            <a:ln w="12700" cap="flat">
              <a:noFill/>
              <a:miter lim="400000"/>
            </a:ln>
          </a:insideV>
        </a:tcBdr>
        <a:fill>
          <a:noFill/>
        </a:fill>
      </a:tcStyle>
    </a:firstCol>
    <a:la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5F5857"/>
              </a:solidFill>
              <a:prstDash val="solid"/>
              <a:miter lim="400000"/>
            </a:ln>
          </a:bottom>
          <a:insideH>
            <a:ln w="12700" cap="flat">
              <a:solidFill>
                <a:srgbClr val="972318"/>
              </a:solidFill>
              <a:prstDash val="solid"/>
              <a:miter lim="400000"/>
            </a:ln>
          </a:insideH>
          <a:insideV>
            <a:ln w="12700" cap="flat">
              <a:noFill/>
              <a:miter lim="400000"/>
            </a:ln>
          </a:insideV>
        </a:tcBdr>
        <a:fill>
          <a:noFill/>
        </a:fill>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solidFill>
                <a:srgbClr val="5F5857"/>
              </a:solidFill>
              <a:prstDash val="solid"/>
              <a:miter lim="400000"/>
            </a:ln>
          </a:top>
          <a:bottom>
            <a:ln w="12700" cap="flat">
              <a:noFill/>
              <a:miter lim="400000"/>
            </a:ln>
          </a:bottom>
          <a:insideH>
            <a:ln w="12700" cap="flat">
              <a:solidFill>
                <a:srgbClr val="B14019"/>
              </a:solidFill>
              <a:prstDash val="solid"/>
              <a:miter lim="400000"/>
            </a:ln>
          </a:insideH>
          <a:insideV>
            <a:ln w="12700" cap="flat">
              <a:noFill/>
              <a:miter lim="400000"/>
            </a:ln>
          </a:insideV>
        </a:tcBdr>
        <a:fill>
          <a:noFill/>
        </a:fill>
      </a:tcStyle>
    </a:firstRow>
  </a:tblStyle>
  <a:tblStyle styleId="{EEE7283C-3CF3-47DC-8721-378D4A62B228}" styleName="">
    <a:tblBg/>
    <a:wholeTb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solidFill>
                <a:srgbClr val="AC9C88"/>
              </a:solidFill>
              <a:prstDash val="solid"/>
              <a:miter lim="400000"/>
            </a:ln>
          </a:top>
          <a:bottom>
            <a:ln w="12700" cap="flat">
              <a:solidFill>
                <a:srgbClr val="AC9C88"/>
              </a:solidFill>
              <a:prstDash val="solid"/>
              <a:miter lim="400000"/>
            </a:ln>
          </a:bottom>
          <a:insideH>
            <a:ln w="12700" cap="flat">
              <a:solidFill>
                <a:srgbClr val="AC9C88"/>
              </a:solidFill>
              <a:prstDash val="solid"/>
              <a:miter lim="400000"/>
            </a:ln>
          </a:insideH>
          <a:insideV>
            <a:ln w="12700" cap="flat">
              <a:noFill/>
              <a:miter lim="400000"/>
            </a:ln>
          </a:insideV>
        </a:tcBdr>
        <a:fill>
          <a:solidFill>
            <a:srgbClr val="F0EEE0"/>
          </a:solidFill>
        </a:fill>
      </a:tcStyle>
    </a:wholeTbl>
    <a:band2H>
      <a:tcTxStyle b="def" i="def"/>
      <a:tcStyle>
        <a:tcBdr/>
        <a:fill>
          <a:solidFill>
            <a:srgbClr val="F0EEE0">
              <a:alpha val="93000"/>
            </a:srgbClr>
          </a:solidFill>
        </a:fill>
      </a:tcStyle>
    </a:band2H>
    <a:firstCo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solidFill>
                <a:srgbClr val="AC9C88"/>
              </a:solidFill>
              <a:prstDash val="solid"/>
              <a:miter lim="400000"/>
            </a:ln>
          </a:top>
          <a:bottom>
            <a:ln w="12700" cap="flat">
              <a:solidFill>
                <a:srgbClr val="AC9C88"/>
              </a:solidFill>
              <a:prstDash val="solid"/>
              <a:miter lim="400000"/>
            </a:ln>
          </a:bottom>
          <a:insideH>
            <a:ln w="12700" cap="flat">
              <a:solidFill>
                <a:srgbClr val="AC9C88"/>
              </a:solidFill>
              <a:prstDash val="solid"/>
              <a:miter lim="400000"/>
            </a:ln>
          </a:insideH>
          <a:insideV>
            <a:ln w="12700" cap="flat">
              <a:noFill/>
              <a:miter lim="400000"/>
            </a:ln>
          </a:insideV>
        </a:tcBdr>
        <a:fill>
          <a:solidFill>
            <a:srgbClr val="D6D4C8"/>
          </a:solidFill>
        </a:fill>
      </a:tcStyle>
    </a:firstCol>
    <a:lastRow>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29124"/>
              </a:solidFill>
              <a:prstDash val="solid"/>
              <a:miter lim="400000"/>
            </a:ln>
          </a:insideH>
          <a:insideV>
            <a:ln w="12700" cap="flat">
              <a:noFill/>
              <a:miter lim="400000"/>
            </a:ln>
          </a:insideV>
        </a:tcBdr>
        <a:fill>
          <a:solidFill>
            <a:srgbClr val="E4AA2A"/>
          </a:solidFill>
        </a:fill>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AAAAAA"/>
              </a:solidFill>
              <a:prstDash val="solid"/>
              <a:miter lim="400000"/>
            </a:ln>
          </a:insideH>
          <a:insideV>
            <a:ln w="12700" cap="flat">
              <a:noFill/>
              <a:miter lim="400000"/>
            </a:ln>
          </a:insideV>
        </a:tcBdr>
        <a:fill>
          <a:solidFill>
            <a:srgbClr val="858585"/>
          </a:solidFill>
        </a:fill>
      </a:tcStyle>
    </a:firstRow>
  </a:tblStyle>
  <a:tblStyle styleId="{CF821DB8-F4EB-4A41-A1BA-3FCAFE7338EE}" styleName="">
    <a:tblBg/>
    <a:wholeTbl>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solidFill>
                <a:srgbClr val="797979">
                  <a:alpha val="38000"/>
                </a:srgbClr>
              </a:solidFill>
              <a:prstDash val="solid"/>
              <a:miter lim="400000"/>
            </a:ln>
          </a:top>
          <a:bottom>
            <a:ln w="12700" cap="flat">
              <a:solidFill>
                <a:srgbClr val="797979">
                  <a:alpha val="38000"/>
                </a:srgbClr>
              </a:solidFill>
              <a:prstDash val="solid"/>
              <a:miter lim="400000"/>
            </a:ln>
          </a:bottom>
          <a:insideH>
            <a:ln w="12700" cap="flat">
              <a:solidFill>
                <a:srgbClr val="797979">
                  <a:alpha val="38000"/>
                </a:srgbClr>
              </a:solidFill>
              <a:prstDash val="solid"/>
              <a:miter lim="400000"/>
            </a:ln>
          </a:insideH>
          <a:insideV>
            <a:ln w="12700" cap="flat">
              <a:noFill/>
              <a:miter lim="400000"/>
            </a:ln>
          </a:insideV>
        </a:tcBdr>
        <a:fill>
          <a:noFill/>
        </a:fill>
      </a:tcStyle>
    </a:wholeTbl>
    <a:band2H>
      <a:tcTxStyle b="def" i="def"/>
      <a:tcStyle>
        <a:tcBdr/>
        <a:fill>
          <a:solidFill>
            <a:srgbClr val="86B5C3">
              <a:alpha val="14000"/>
            </a:srgbClr>
          </a:solidFill>
        </a:fill>
      </a:tcStyle>
    </a:band2H>
    <a:firstCo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solidFill>
                <a:srgbClr val="86B5C3">
                  <a:alpha val="75000"/>
                </a:srgbClr>
              </a:solidFill>
              <a:prstDash val="solid"/>
              <a:miter lim="400000"/>
            </a:ln>
          </a:top>
          <a:bottom>
            <a:ln w="12700" cap="flat">
              <a:solidFill>
                <a:srgbClr val="86B5C3">
                  <a:alpha val="75000"/>
                </a:srgbClr>
              </a:solidFill>
              <a:prstDash val="solid"/>
              <a:miter lim="400000"/>
            </a:ln>
          </a:bottom>
          <a:insideH>
            <a:ln w="12700" cap="flat">
              <a:solidFill>
                <a:srgbClr val="86B5C3">
                  <a:alpha val="75000"/>
                </a:srgbClr>
              </a:solidFill>
              <a:prstDash val="solid"/>
              <a:miter lim="400000"/>
            </a:ln>
          </a:insideH>
          <a:insideV>
            <a:ln w="12700" cap="flat">
              <a:noFill/>
              <a:miter lim="400000"/>
            </a:ln>
          </a:insideV>
        </a:tcBdr>
        <a:fill>
          <a:noFill/>
        </a:fill>
      </a:tcStyle>
    </a:firstCol>
    <a:la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86B5C3">
                  <a:alpha val="75000"/>
                </a:srgbClr>
              </a:solidFill>
              <a:prstDash val="solid"/>
              <a:miter lim="400000"/>
            </a:ln>
          </a:insideH>
          <a:insideV>
            <a:ln w="12700" cap="flat">
              <a:noFill/>
              <a:miter lim="400000"/>
            </a:ln>
          </a:insideV>
        </a:tcBdr>
        <a:fill>
          <a:noFill/>
        </a:fill>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86B5C3">
                  <a:alpha val="75000"/>
                </a:srgbClr>
              </a:solidFill>
              <a:prstDash val="solid"/>
              <a:miter lim="400000"/>
            </a:ln>
          </a:insideH>
          <a:insideV>
            <a:ln w="12700" cap="flat">
              <a:noFill/>
              <a:miter lim="400000"/>
            </a:ln>
          </a:insideV>
        </a:tcBdr>
        <a:fill>
          <a:noFill/>
        </a:fill>
      </a:tcStyle>
    </a:firstRow>
  </a:tblStyle>
  <a:tblStyle styleId="{33BA23B1-9221-436E-865A-0063620EA4FD}" styleName="">
    <a:tblBg/>
    <a:wholeTbl>
      <a:tcTxStyle b="on" i="off">
        <a:font>
          <a:latin typeface="Helvetica Neue Bold Condensed"/>
          <a:ea typeface="Helvetica Neue Bold Condensed"/>
          <a:cs typeface="Helvetica Neue Bold Condensed"/>
        </a:font>
        <a:srgbClr val="FFFFFF"/>
      </a:tcTxStyle>
      <a:tcStyle>
        <a:tcBdr>
          <a:left>
            <a:ln w="12700" cap="flat">
              <a:solidFill>
                <a:srgbClr val="9F9F9F"/>
              </a:solidFill>
              <a:prstDash val="solid"/>
              <a:miter lim="400000"/>
            </a:ln>
          </a:left>
          <a:right>
            <a:ln w="12700" cap="flat">
              <a:solidFill>
                <a:srgbClr val="9F9F9F"/>
              </a:solidFill>
              <a:prstDash val="solid"/>
              <a:miter lim="400000"/>
            </a:ln>
          </a:right>
          <a:top>
            <a:ln w="12700" cap="flat">
              <a:solidFill>
                <a:srgbClr val="9F9F9F"/>
              </a:solidFill>
              <a:prstDash val="solid"/>
              <a:miter lim="400000"/>
            </a:ln>
          </a:top>
          <a:bottom>
            <a:ln w="12700" cap="flat">
              <a:solidFill>
                <a:srgbClr val="9F9F9F"/>
              </a:solidFill>
              <a:prstDash val="solid"/>
              <a:miter lim="400000"/>
            </a:ln>
          </a:bottom>
          <a:insideH>
            <a:ln w="12700" cap="flat">
              <a:solidFill>
                <a:srgbClr val="9F9F9F"/>
              </a:solidFill>
              <a:prstDash val="solid"/>
              <a:miter lim="400000"/>
            </a:ln>
          </a:insideH>
          <a:insideV>
            <a:ln w="12700" cap="flat">
              <a:solidFill>
                <a:srgbClr val="9F9F9F"/>
              </a:solidFill>
              <a:prstDash val="solid"/>
              <a:miter lim="400000"/>
            </a:ln>
          </a:insideV>
        </a:tcBdr>
        <a:fill>
          <a:noFill/>
        </a:fill>
      </a:tcStyle>
    </a:wholeTbl>
    <a:band2H>
      <a:tcTxStyle b="def" i="def"/>
      <a:tcStyle>
        <a:tcBdr/>
        <a:fill>
          <a:solidFill>
            <a:srgbClr val="797979">
              <a:alpha val="38000"/>
            </a:srgbClr>
          </a:solidFill>
        </a:fill>
      </a:tcStyle>
    </a:band2H>
    <a:firstCo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BABABA"/>
          </a:solidFill>
        </a:fill>
      </a:tcStyle>
    </a:firstCol>
    <a:la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525A5D"/>
              </a:solidFill>
              <a:prstDash val="solid"/>
              <a:miter lim="400000"/>
            </a:ln>
          </a:insideH>
          <a:insideV>
            <a:ln w="12700" cap="flat">
              <a:noFill/>
              <a:miter lim="400000"/>
            </a:ln>
          </a:insideV>
        </a:tcBdr>
        <a:fill>
          <a:solidFill>
            <a:srgbClr val="8B8B8B"/>
          </a:solidFill>
        </a:fill>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525A5D"/>
              </a:solidFill>
              <a:prstDash val="solid"/>
              <a:miter lim="400000"/>
            </a:ln>
          </a:insideH>
          <a:insideV>
            <a:ln w="12700" cap="flat">
              <a:noFill/>
              <a:miter lim="400000"/>
            </a:ln>
          </a:insideV>
        </a:tcBdr>
        <a:fill>
          <a:solidFill>
            <a:srgbClr val="8B8B8B"/>
          </a:solidFill>
        </a:fill>
      </a:tcStyle>
    </a:firstRow>
  </a:tblStyle>
  <a:tblStyle styleId="{2708684C-4D16-4618-839F-0558EEFCDFE6}" styleName="">
    <a:tblBg/>
    <a:wholeTbl>
      <a:tcTxStyle b="on" i="off">
        <a:font>
          <a:latin typeface="Helvetica Neue Bold Condensed"/>
          <a:ea typeface="Helvetica Neue Bold Condensed"/>
          <a:cs typeface="Helvetica Neue Bold Condensed"/>
        </a:font>
        <a:srgbClr val="FFFFFF"/>
      </a:tcTxStyle>
      <a:tcStyle>
        <a:tcBdr>
          <a:left>
            <a:ln w="12700" cap="flat">
              <a:solidFill>
                <a:srgbClr val="FFFFFF">
                  <a:alpha val="45000"/>
                </a:srgbClr>
              </a:solidFill>
              <a:custDash>
                <a:ds d="200000" sp="200000"/>
              </a:custDash>
              <a:miter lim="400000"/>
            </a:ln>
          </a:left>
          <a:right>
            <a:ln w="12700" cap="flat">
              <a:solidFill>
                <a:srgbClr val="FFFFFF">
                  <a:alpha val="45000"/>
                </a:srgbClr>
              </a:solidFill>
              <a:custDash>
                <a:ds d="200000" sp="200000"/>
              </a:custDash>
              <a:miter lim="400000"/>
            </a:ln>
          </a:right>
          <a:top>
            <a:ln w="12700" cap="flat">
              <a:solidFill>
                <a:srgbClr val="FFFFFF">
                  <a:alpha val="45000"/>
                </a:srgbClr>
              </a:solidFill>
              <a:custDash>
                <a:ds d="200000" sp="200000"/>
              </a:custDash>
              <a:miter lim="400000"/>
            </a:ln>
          </a:top>
          <a:bottom>
            <a:ln w="12700" cap="flat">
              <a:solidFill>
                <a:srgbClr val="FFFFFF">
                  <a:alpha val="45000"/>
                </a:srgbClr>
              </a:solidFill>
              <a:custDash>
                <a:ds d="200000" sp="200000"/>
              </a:custDash>
              <a:miter lim="400000"/>
            </a:ln>
          </a:bottom>
          <a:insideH>
            <a:ln w="12700" cap="flat">
              <a:solidFill>
                <a:srgbClr val="FFFFFF">
                  <a:alpha val="45000"/>
                </a:srgbClr>
              </a:solidFill>
              <a:custDash>
                <a:ds d="200000" sp="200000"/>
              </a:custDash>
              <a:miter lim="400000"/>
            </a:ln>
          </a:insideH>
          <a:insideV>
            <a:ln w="12700" cap="flat">
              <a:solidFill>
                <a:srgbClr val="FFFFFF">
                  <a:alpha val="45000"/>
                </a:srgbClr>
              </a:solidFill>
              <a:custDash>
                <a:ds d="200000" sp="200000"/>
              </a:custDash>
              <a:miter lim="400000"/>
            </a:ln>
          </a:insideV>
        </a:tcBdr>
        <a:fill>
          <a:noFill/>
        </a:fill>
      </a:tcStyle>
    </a:wholeTbl>
    <a:band2H>
      <a:tcTxStyle b="def" i="def"/>
      <a:tcStyle>
        <a:tcBdr/>
        <a:fill>
          <a:solidFill>
            <a:srgbClr val="797979">
              <a:alpha val="25000"/>
            </a:srgbClr>
          </a:solidFill>
        </a:fill>
      </a:tcStyle>
    </a:band2H>
    <a:firstCol>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25400" cap="flat">
              <a:solidFill>
                <a:srgbClr val="FFFFFF"/>
              </a:solidFill>
              <a:prstDash val="solid"/>
              <a:miter lim="400000"/>
            </a:ln>
          </a:right>
          <a:top>
            <a:ln w="12700" cap="flat">
              <a:solidFill>
                <a:srgbClr val="FFFFFF">
                  <a:alpha val="45000"/>
                </a:srgbClr>
              </a:solidFill>
              <a:custDash>
                <a:ds d="200000" sp="200000"/>
              </a:custDash>
              <a:miter lim="400000"/>
            </a:ln>
          </a:top>
          <a:bottom>
            <a:ln w="12700" cap="flat">
              <a:solidFill>
                <a:srgbClr val="FFFFFF">
                  <a:alpha val="45000"/>
                </a:srgbClr>
              </a:solidFill>
              <a:custDash>
                <a:ds d="200000" sp="200000"/>
              </a:custDash>
              <a:miter lim="400000"/>
            </a:ln>
          </a:bottom>
          <a:insideH>
            <a:ln w="12700" cap="flat">
              <a:solidFill>
                <a:srgbClr val="FFFFFF">
                  <a:alpha val="45000"/>
                </a:srgbClr>
              </a:solidFill>
              <a:custDash>
                <a:ds d="200000" sp="200000"/>
              </a:custDash>
              <a:miter lim="400000"/>
            </a:ln>
          </a:insideH>
          <a:insideV>
            <a:ln w="12700" cap="flat">
              <a:solidFill>
                <a:srgbClr val="FFFFFF">
                  <a:alpha val="45000"/>
                </a:srgbClr>
              </a:solidFill>
              <a:custDash>
                <a:ds d="200000" sp="200000"/>
              </a:custDash>
              <a:miter lim="400000"/>
            </a:ln>
          </a:insideV>
        </a:tcBdr>
        <a:fill>
          <a:noFill/>
        </a:fill>
      </a:tcStyle>
    </a:firstCol>
    <a:lastRow>
      <a:tcTxStyle b="on" i="off">
        <a:font>
          <a:latin typeface="Helvetica Neue Bold Condensed"/>
          <a:ea typeface="Helvetica Neue Bold Condensed"/>
          <a:cs typeface="Helvetica Neue Bold Condensed"/>
        </a:font>
        <a:srgbClr val="FFFFFF"/>
      </a:tcTxStyle>
      <a:tcStyle>
        <a:tcBdr>
          <a:left>
            <a:ln w="12700" cap="flat">
              <a:solidFill>
                <a:srgbClr val="FFFFFF">
                  <a:alpha val="45000"/>
                </a:srgbClr>
              </a:solidFill>
              <a:custDash>
                <a:ds d="200000" sp="200000"/>
              </a:custDash>
              <a:miter lim="400000"/>
            </a:ln>
          </a:left>
          <a:right>
            <a:ln w="12700" cap="flat">
              <a:solidFill>
                <a:srgbClr val="FFFFFF">
                  <a:alpha val="45000"/>
                </a:srgbClr>
              </a:solidFill>
              <a:custDash>
                <a:ds d="200000" sp="200000"/>
              </a:custDash>
              <a:miter lim="400000"/>
            </a:ln>
          </a:right>
          <a:top>
            <a:ln w="25400" cap="flat">
              <a:solidFill>
                <a:srgbClr val="FFFFFF"/>
              </a:solidFill>
              <a:prstDash val="solid"/>
              <a:miter lim="400000"/>
            </a:ln>
          </a:top>
          <a:bottom>
            <a:ln w="12700" cap="flat">
              <a:noFill/>
              <a:miter lim="400000"/>
            </a:ln>
          </a:bottom>
          <a:insideH>
            <a:ln w="12700" cap="flat">
              <a:solidFill>
                <a:srgbClr val="FFFFFF">
                  <a:alpha val="45000"/>
                </a:srgbClr>
              </a:solidFill>
              <a:custDash>
                <a:ds d="200000" sp="200000"/>
              </a:custDash>
              <a:miter lim="400000"/>
            </a:ln>
          </a:insideH>
          <a:insideV>
            <a:ln w="12700" cap="flat">
              <a:solidFill>
                <a:srgbClr val="FFFFFF">
                  <a:alpha val="45000"/>
                </a:srgbClr>
              </a:solidFill>
              <a:custDash>
                <a:ds d="200000" sp="200000"/>
              </a:custDash>
              <a:miter lim="400000"/>
            </a:ln>
          </a:insideV>
        </a:tcBdr>
        <a:fill>
          <a:noFill/>
        </a:fill>
      </a:tcStyle>
    </a:lastRow>
    <a:firstRow>
      <a:tcTxStyle b="on" i="off">
        <a:font>
          <a:latin typeface="Helvetica Neue Bold Condensed"/>
          <a:ea typeface="Helvetica Neue Bold Condensed"/>
          <a:cs typeface="Helvetica Neue Bold Condensed"/>
        </a:font>
        <a:srgbClr val="FFFFFF"/>
      </a:tcTxStyle>
      <a:tcStyle>
        <a:tcBdr>
          <a:left>
            <a:ln w="12700" cap="flat">
              <a:solidFill>
                <a:srgbClr val="FFFFFF">
                  <a:alpha val="45000"/>
                </a:srgbClr>
              </a:solidFill>
              <a:custDash>
                <a:ds d="200000" sp="200000"/>
              </a:custDash>
              <a:miter lim="400000"/>
            </a:ln>
          </a:left>
          <a:right>
            <a:ln w="12700" cap="flat">
              <a:solidFill>
                <a:srgbClr val="FFFFFF">
                  <a:alpha val="45000"/>
                </a:srgbClr>
              </a:solidFill>
              <a:custDash>
                <a:ds d="200000" sp="200000"/>
              </a:custDash>
              <a:miter lim="400000"/>
            </a:ln>
          </a:right>
          <a:top>
            <a:ln w="12700" cap="flat">
              <a:noFill/>
              <a:miter lim="400000"/>
            </a:ln>
          </a:top>
          <a:bottom>
            <a:ln w="25400" cap="flat">
              <a:solidFill>
                <a:srgbClr val="FFFFFF"/>
              </a:solidFill>
              <a:prstDash val="solid"/>
              <a:miter lim="400000"/>
            </a:ln>
          </a:bottom>
          <a:insideH>
            <a:ln w="12700" cap="flat">
              <a:solidFill>
                <a:srgbClr val="FFFFFF">
                  <a:alpha val="45000"/>
                </a:srgbClr>
              </a:solidFill>
              <a:custDash>
                <a:ds d="200000" sp="200000"/>
              </a:custDash>
              <a:miter lim="400000"/>
            </a:ln>
          </a:insideH>
          <a:insideV>
            <a:ln w="12700" cap="flat">
              <a:solidFill>
                <a:srgbClr val="FFFFFF">
                  <a:alpha val="45000"/>
                </a:srgbClr>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0" name="Shape 140"/>
          <p:cNvSpPr/>
          <p:nvPr>
            <p:ph type="sldImg"/>
          </p:nvPr>
        </p:nvSpPr>
        <p:spPr>
          <a:xfrm>
            <a:off x="1143000" y="685800"/>
            <a:ext cx="4572000" cy="3429000"/>
          </a:xfrm>
          <a:prstGeom prst="rect">
            <a:avLst/>
          </a:prstGeom>
        </p:spPr>
        <p:txBody>
          <a:bodyPr/>
          <a:lstStyle/>
          <a:p>
            <a:pPr/>
          </a:p>
        </p:txBody>
      </p:sp>
      <p:sp>
        <p:nvSpPr>
          <p:cNvPr id="141" name="Shape 14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4.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le Text"/>
          <p:cNvSpPr txBox="1"/>
          <p:nvPr>
            <p:ph type="title"/>
          </p:nvPr>
        </p:nvSpPr>
        <p:spPr>
          <a:xfrm>
            <a:off x="1270000" y="1943100"/>
            <a:ext cx="10464800" cy="2997200"/>
          </a:xfrm>
          <a:prstGeom prst="rect">
            <a:avLst/>
          </a:prstGeom>
        </p:spPr>
        <p:txBody>
          <a:bodyPr anchor="b"/>
          <a:lstStyle>
            <a:lvl1pPr>
              <a:defRPr spc="-128" sz="6400"/>
            </a:lvl1pPr>
          </a:lstStyle>
          <a:p>
            <a:pPr/>
            <a:r>
              <a:t>Title Text</a:t>
            </a:r>
          </a:p>
        </p:txBody>
      </p:sp>
      <p:sp>
        <p:nvSpPr>
          <p:cNvPr id="12" name="Body Level One…"/>
          <p:cNvSpPr txBox="1"/>
          <p:nvPr>
            <p:ph type="body" sz="quarter" idx="1"/>
          </p:nvPr>
        </p:nvSpPr>
        <p:spPr>
          <a:xfrm>
            <a:off x="1270000" y="5029200"/>
            <a:ext cx="10464800" cy="2184400"/>
          </a:xfrm>
          <a:prstGeom prst="rect">
            <a:avLst/>
          </a:prstGeom>
        </p:spPr>
        <p:txBody>
          <a:bodyPr anchor="t"/>
          <a:lstStyle>
            <a:lvl1pPr marL="0" indent="0" algn="ctr">
              <a:spcBef>
                <a:spcPts val="0"/>
              </a:spcBef>
              <a:buClr>
                <a:srgbClr val="A29A85"/>
              </a:buClr>
              <a:buSzTx/>
              <a:buNone/>
              <a:defRPr sz="2400"/>
            </a:lvl1pPr>
            <a:lvl2pPr marL="0" indent="0" algn="ctr">
              <a:spcBef>
                <a:spcPts val="0"/>
              </a:spcBef>
              <a:buClr>
                <a:srgbClr val="A29A85"/>
              </a:buClr>
              <a:buSzTx/>
              <a:buNone/>
              <a:defRPr sz="2400"/>
            </a:lvl2pPr>
            <a:lvl3pPr marL="0" indent="0" algn="ctr">
              <a:spcBef>
                <a:spcPts val="0"/>
              </a:spcBef>
              <a:buClr>
                <a:srgbClr val="A29A85"/>
              </a:buClr>
              <a:buSzTx/>
              <a:buNone/>
              <a:defRPr sz="2400"/>
            </a:lvl3pPr>
            <a:lvl4pPr marL="0" indent="0" algn="ctr">
              <a:spcBef>
                <a:spcPts val="0"/>
              </a:spcBef>
              <a:buClr>
                <a:srgbClr val="A29A85"/>
              </a:buClr>
              <a:buSzTx/>
              <a:buNone/>
              <a:defRPr sz="2400"/>
            </a:lvl4pPr>
            <a:lvl5pPr marL="0" indent="0" algn="ctr">
              <a:spcBef>
                <a:spcPts val="0"/>
              </a:spcBef>
              <a:buClr>
                <a:srgbClr val="A29A85"/>
              </a:buClr>
              <a:buSz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xfrm>
            <a:off x="6305296" y="9017050"/>
            <a:ext cx="406909" cy="380900"/>
          </a:xfrm>
          <a:prstGeom prst="rect">
            <a:avLst/>
          </a:prstGeom>
        </p:spPr>
        <p:txBody>
          <a:bodyPr anchor="ct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0" name="Line" descr="Line"/>
          <p:cNvPicPr>
            <a:picLocks noChangeAspect="0"/>
          </p:cNvPicPr>
          <p:nvPr/>
        </p:nvPicPr>
        <p:blipFill>
          <a:blip r:embed="rId3">
            <a:extLst/>
          </a:blip>
          <a:stretch>
            <a:fillRect/>
          </a:stretch>
        </p:blipFill>
        <p:spPr>
          <a:xfrm>
            <a:off x="4734473" y="8193634"/>
            <a:ext cx="3457771" cy="71843"/>
          </a:xfrm>
          <a:prstGeom prst="rect">
            <a:avLst/>
          </a:prstGeom>
        </p:spPr>
      </p:pic>
      <p:sp>
        <p:nvSpPr>
          <p:cNvPr id="22" name="157588660_2880x1920.jpeg"/>
          <p:cNvSpPr/>
          <p:nvPr>
            <p:ph type="pic" idx="13"/>
          </p:nvPr>
        </p:nvSpPr>
        <p:spPr>
          <a:xfrm>
            <a:off x="387350" y="400050"/>
            <a:ext cx="12217400" cy="6267286"/>
          </a:xfrm>
          <a:prstGeom prst="rect">
            <a:avLst/>
          </a:prstGeom>
          <a:ln w="9525">
            <a:round/>
          </a:ln>
        </p:spPr>
        <p:txBody>
          <a:bodyPr lIns="91439" tIns="45719" rIns="91439" bIns="45719" anchor="t">
            <a:noAutofit/>
          </a:bodyPr>
          <a:lstStyle/>
          <a:p>
            <a:pPr/>
          </a:p>
        </p:txBody>
      </p:sp>
      <p:sp>
        <p:nvSpPr>
          <p:cNvPr id="23" name="Title Text"/>
          <p:cNvSpPr txBox="1"/>
          <p:nvPr>
            <p:ph type="title"/>
          </p:nvPr>
        </p:nvSpPr>
        <p:spPr>
          <a:xfrm>
            <a:off x="635000" y="6845300"/>
            <a:ext cx="11734800" cy="1219200"/>
          </a:xfrm>
          <a:prstGeom prst="rect">
            <a:avLst/>
          </a:prstGeom>
        </p:spPr>
        <p:txBody>
          <a:bodyPr anchor="b"/>
          <a:lstStyle>
            <a:lvl1pPr>
              <a:defRPr spc="-128" sz="6400"/>
            </a:lvl1pPr>
          </a:lstStyle>
          <a:p>
            <a:pPr/>
            <a:r>
              <a:t>Title Text</a:t>
            </a:r>
          </a:p>
        </p:txBody>
      </p:sp>
      <p:sp>
        <p:nvSpPr>
          <p:cNvPr id="24" name="Body Level One…"/>
          <p:cNvSpPr txBox="1"/>
          <p:nvPr>
            <p:ph type="body" sz="quarter" idx="1"/>
          </p:nvPr>
        </p:nvSpPr>
        <p:spPr>
          <a:xfrm>
            <a:off x="635000" y="8318500"/>
            <a:ext cx="11734800" cy="876300"/>
          </a:xfrm>
          <a:prstGeom prst="rect">
            <a:avLst/>
          </a:prstGeom>
        </p:spPr>
        <p:txBody>
          <a:bodyPr anchor="t"/>
          <a:lstStyle>
            <a:lvl1pPr marL="0" indent="0" algn="ctr">
              <a:spcBef>
                <a:spcPts val="0"/>
              </a:spcBef>
              <a:buClr>
                <a:srgbClr val="A29A85"/>
              </a:buClr>
              <a:buSzTx/>
              <a:buNone/>
              <a:defRPr sz="2400"/>
            </a:lvl1pPr>
            <a:lvl2pPr marL="0" indent="0" algn="ctr">
              <a:spcBef>
                <a:spcPts val="0"/>
              </a:spcBef>
              <a:buClr>
                <a:srgbClr val="A29A85"/>
              </a:buClr>
              <a:buSzTx/>
              <a:buNone/>
              <a:defRPr sz="2400"/>
            </a:lvl2pPr>
            <a:lvl3pPr marL="0" indent="0" algn="ctr">
              <a:spcBef>
                <a:spcPts val="0"/>
              </a:spcBef>
              <a:buClr>
                <a:srgbClr val="A29A85"/>
              </a:buClr>
              <a:buSzTx/>
              <a:buNone/>
              <a:defRPr sz="2400"/>
            </a:lvl3pPr>
            <a:lvl4pPr marL="0" indent="0" algn="ctr">
              <a:spcBef>
                <a:spcPts val="0"/>
              </a:spcBef>
              <a:buClr>
                <a:srgbClr val="A29A85"/>
              </a:buClr>
              <a:buSzTx/>
              <a:buNone/>
              <a:defRPr sz="2400"/>
            </a:lvl4pPr>
            <a:lvl5pPr marL="0" indent="0" algn="ctr">
              <a:spcBef>
                <a:spcPts val="0"/>
              </a:spcBef>
              <a:buClr>
                <a:srgbClr val="A29A85"/>
              </a:buClr>
              <a:buSz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2" name="Title Text"/>
          <p:cNvSpPr txBox="1"/>
          <p:nvPr>
            <p:ph type="title"/>
          </p:nvPr>
        </p:nvSpPr>
        <p:spPr>
          <a:xfrm>
            <a:off x="1270000" y="3505200"/>
            <a:ext cx="10464800" cy="2730500"/>
          </a:xfrm>
          <a:prstGeom prst="rect">
            <a:avLst/>
          </a:prstGeom>
        </p:spPr>
        <p:txBody>
          <a:bodyPr/>
          <a:lstStyle>
            <a:lvl1pPr>
              <a:defRPr spc="-128" sz="6400"/>
            </a:lvl1pPr>
          </a:lstStyle>
          <a:p>
            <a:pPr/>
            <a:r>
              <a:t>Title Text</a:t>
            </a:r>
          </a:p>
        </p:txBody>
      </p:sp>
      <p:sp>
        <p:nvSpPr>
          <p:cNvPr id="3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40" name="Line" descr="Line"/>
          <p:cNvPicPr>
            <a:picLocks noChangeAspect="0"/>
          </p:cNvPicPr>
          <p:nvPr/>
        </p:nvPicPr>
        <p:blipFill>
          <a:blip r:embed="rId3">
            <a:extLst/>
          </a:blip>
          <a:stretch>
            <a:fillRect/>
          </a:stretch>
        </p:blipFill>
        <p:spPr>
          <a:xfrm>
            <a:off x="1286047" y="5082129"/>
            <a:ext cx="4512624" cy="71848"/>
          </a:xfrm>
          <a:prstGeom prst="rect">
            <a:avLst/>
          </a:prstGeom>
        </p:spPr>
      </p:pic>
      <p:sp>
        <p:nvSpPr>
          <p:cNvPr id="42" name="Image"/>
          <p:cNvSpPr/>
          <p:nvPr>
            <p:ph type="pic" sz="half" idx="13"/>
          </p:nvPr>
        </p:nvSpPr>
        <p:spPr>
          <a:xfrm>
            <a:off x="6807200" y="762000"/>
            <a:ext cx="5334000" cy="8229600"/>
          </a:xfrm>
          <a:prstGeom prst="rect">
            <a:avLst/>
          </a:prstGeom>
          <a:ln w="9525">
            <a:round/>
          </a:ln>
        </p:spPr>
        <p:txBody>
          <a:bodyPr lIns="91439" tIns="45719" rIns="91439" bIns="45719" anchor="t">
            <a:noAutofit/>
          </a:bodyPr>
          <a:lstStyle/>
          <a:p>
            <a:pPr/>
          </a:p>
        </p:txBody>
      </p:sp>
      <p:sp>
        <p:nvSpPr>
          <p:cNvPr id="43" name="Title Text"/>
          <p:cNvSpPr txBox="1"/>
          <p:nvPr>
            <p:ph type="title"/>
          </p:nvPr>
        </p:nvSpPr>
        <p:spPr>
          <a:xfrm>
            <a:off x="762000" y="774700"/>
            <a:ext cx="5588000" cy="4102100"/>
          </a:xfrm>
          <a:prstGeom prst="rect">
            <a:avLst/>
          </a:prstGeom>
        </p:spPr>
        <p:txBody>
          <a:bodyPr anchor="b"/>
          <a:lstStyle/>
          <a:p>
            <a:pPr/>
            <a:r>
              <a:t>Title Text</a:t>
            </a:r>
          </a:p>
        </p:txBody>
      </p:sp>
      <p:sp>
        <p:nvSpPr>
          <p:cNvPr id="44" name="Body Level One…"/>
          <p:cNvSpPr txBox="1"/>
          <p:nvPr>
            <p:ph type="body" sz="quarter" idx="1"/>
          </p:nvPr>
        </p:nvSpPr>
        <p:spPr>
          <a:xfrm>
            <a:off x="762000" y="5372100"/>
            <a:ext cx="5588000" cy="3619500"/>
          </a:xfrm>
          <a:prstGeom prst="rect">
            <a:avLst/>
          </a:prstGeom>
        </p:spPr>
        <p:txBody>
          <a:bodyPr anchor="t"/>
          <a:lstStyle>
            <a:lvl1pPr marL="0" indent="0" algn="ctr">
              <a:spcBef>
                <a:spcPts val="0"/>
              </a:spcBef>
              <a:buClr>
                <a:srgbClr val="A29A85"/>
              </a:buClr>
              <a:buSzTx/>
              <a:buNone/>
              <a:defRPr sz="2400"/>
            </a:lvl1pPr>
            <a:lvl2pPr marL="0" indent="0" algn="ctr">
              <a:spcBef>
                <a:spcPts val="0"/>
              </a:spcBef>
              <a:buClr>
                <a:srgbClr val="A29A85"/>
              </a:buClr>
              <a:buSzTx/>
              <a:buNone/>
              <a:defRPr sz="2400"/>
            </a:lvl2pPr>
            <a:lvl3pPr marL="0" indent="0" algn="ctr">
              <a:spcBef>
                <a:spcPts val="0"/>
              </a:spcBef>
              <a:buClr>
                <a:srgbClr val="A29A85"/>
              </a:buClr>
              <a:buSzTx/>
              <a:buNone/>
              <a:defRPr sz="2400"/>
            </a:lvl3pPr>
            <a:lvl4pPr marL="0" indent="0" algn="ctr">
              <a:spcBef>
                <a:spcPts val="0"/>
              </a:spcBef>
              <a:buClr>
                <a:srgbClr val="A29A85"/>
              </a:buClr>
              <a:buSzTx/>
              <a:buNone/>
              <a:defRPr sz="2400"/>
            </a:lvl4pPr>
            <a:lvl5pPr marL="0" indent="0" algn="ctr">
              <a:spcBef>
                <a:spcPts val="0"/>
              </a:spcBef>
              <a:buClr>
                <a:srgbClr val="A29A85"/>
              </a:buClr>
              <a:buSz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pic>
        <p:nvPicPr>
          <p:cNvPr id="52" name="Line" descr="Line"/>
          <p:cNvPicPr>
            <a:picLocks noChangeAspect="0"/>
          </p:cNvPicPr>
          <p:nvPr/>
        </p:nvPicPr>
        <p:blipFill>
          <a:blip r:embed="rId2">
            <a:extLst/>
          </a:blip>
          <a:stretch>
            <a:fillRect/>
          </a:stretch>
        </p:blipFill>
        <p:spPr>
          <a:xfrm>
            <a:off x="1060083" y="2732634"/>
            <a:ext cx="10908152" cy="71905"/>
          </a:xfrm>
          <a:prstGeom prst="rect">
            <a:avLst/>
          </a:prstGeom>
        </p:spPr>
      </p:pic>
      <p:sp>
        <p:nvSpPr>
          <p:cNvPr id="54" name="Title Text"/>
          <p:cNvSpPr txBox="1"/>
          <p:nvPr>
            <p:ph type="title"/>
          </p:nvPr>
        </p:nvSpPr>
        <p:spPr>
          <a:prstGeom prst="rect">
            <a:avLst/>
          </a:prstGeom>
        </p:spPr>
        <p:txBody>
          <a:bodyPr/>
          <a:lstStyle/>
          <a:p>
            <a:pPr/>
            <a:r>
              <a:t>Title Text</a:t>
            </a:r>
          </a:p>
        </p:txBody>
      </p:sp>
      <p:sp>
        <p:nvSpPr>
          <p:cNvPr id="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pic>
        <p:nvPicPr>
          <p:cNvPr id="62" name="Line" descr="Line"/>
          <p:cNvPicPr>
            <a:picLocks noChangeAspect="0"/>
          </p:cNvPicPr>
          <p:nvPr/>
        </p:nvPicPr>
        <p:blipFill>
          <a:blip r:embed="rId2">
            <a:extLst/>
          </a:blip>
          <a:stretch>
            <a:fillRect/>
          </a:stretch>
        </p:blipFill>
        <p:spPr>
          <a:xfrm>
            <a:off x="1060083" y="2732634"/>
            <a:ext cx="10908152" cy="71905"/>
          </a:xfrm>
          <a:prstGeom prst="rect">
            <a:avLst/>
          </a:prstGeom>
        </p:spPr>
      </p:pic>
      <p:sp>
        <p:nvSpPr>
          <p:cNvPr id="64" name="Title Text"/>
          <p:cNvSpPr txBox="1"/>
          <p:nvPr>
            <p:ph type="title"/>
          </p:nvPr>
        </p:nvSpPr>
        <p:spPr>
          <a:prstGeom prst="rect">
            <a:avLst/>
          </a:prstGeom>
        </p:spPr>
        <p:txBody>
          <a:bodyPr/>
          <a:lstStyle/>
          <a:p>
            <a:pPr/>
            <a:r>
              <a:t>Title Text</a:t>
            </a:r>
          </a:p>
        </p:txBody>
      </p:sp>
      <p:sp>
        <p:nvSpPr>
          <p:cNvPr id="65" name="Body Level One…"/>
          <p:cNvSpPr txBox="1"/>
          <p:nvPr>
            <p:ph type="body" idx="1"/>
          </p:nvPr>
        </p:nvSpPr>
        <p:spPr>
          <a:xfrm>
            <a:off x="1270000" y="3263900"/>
            <a:ext cx="10464800" cy="5715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6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pic>
        <p:nvPicPr>
          <p:cNvPr id="73" name="Line" descr="Line"/>
          <p:cNvPicPr>
            <a:picLocks noChangeAspect="0"/>
          </p:cNvPicPr>
          <p:nvPr/>
        </p:nvPicPr>
        <p:blipFill>
          <a:blip r:embed="rId2">
            <a:extLst/>
          </a:blip>
          <a:stretch>
            <a:fillRect/>
          </a:stretch>
        </p:blipFill>
        <p:spPr>
          <a:xfrm>
            <a:off x="1060083" y="2732634"/>
            <a:ext cx="10908152" cy="71905"/>
          </a:xfrm>
          <a:prstGeom prst="rect">
            <a:avLst/>
          </a:prstGeom>
        </p:spPr>
      </p:pic>
      <p:sp>
        <p:nvSpPr>
          <p:cNvPr id="75" name="Image"/>
          <p:cNvSpPr/>
          <p:nvPr>
            <p:ph type="pic" sz="half" idx="13"/>
          </p:nvPr>
        </p:nvSpPr>
        <p:spPr>
          <a:xfrm>
            <a:off x="1181100" y="3380452"/>
            <a:ext cx="5461000" cy="5308601"/>
          </a:xfrm>
          <a:prstGeom prst="rect">
            <a:avLst/>
          </a:prstGeom>
          <a:ln w="9525">
            <a:round/>
          </a:ln>
        </p:spPr>
        <p:txBody>
          <a:bodyPr lIns="91439" tIns="45719" rIns="91439" bIns="45719" anchor="t">
            <a:noAutofit/>
          </a:bodyPr>
          <a:lstStyle/>
          <a:p>
            <a:pPr/>
          </a:p>
        </p:txBody>
      </p:sp>
      <p:sp>
        <p:nvSpPr>
          <p:cNvPr id="76" name="Title Text"/>
          <p:cNvSpPr txBox="1"/>
          <p:nvPr>
            <p:ph type="title"/>
          </p:nvPr>
        </p:nvSpPr>
        <p:spPr>
          <a:prstGeom prst="rect">
            <a:avLst/>
          </a:prstGeom>
        </p:spPr>
        <p:txBody>
          <a:bodyPr/>
          <a:lstStyle/>
          <a:p>
            <a:pPr/>
            <a:r>
              <a:t>Title Text</a:t>
            </a:r>
          </a:p>
        </p:txBody>
      </p:sp>
      <p:sp>
        <p:nvSpPr>
          <p:cNvPr id="77" name="Body Level One…"/>
          <p:cNvSpPr txBox="1"/>
          <p:nvPr>
            <p:ph type="body" sz="half" idx="1"/>
          </p:nvPr>
        </p:nvSpPr>
        <p:spPr>
          <a:xfrm>
            <a:off x="7200900" y="3340100"/>
            <a:ext cx="4826000" cy="5384800"/>
          </a:xfrm>
          <a:prstGeom prst="rect">
            <a:avLst/>
          </a:prstGeom>
        </p:spPr>
        <p:txBody>
          <a:bodyPr/>
          <a:lstStyle>
            <a:lvl1pPr marL="457200" indent="-457200">
              <a:spcBef>
                <a:spcPts val="3000"/>
              </a:spcBef>
              <a:buBlip>
                <a:blip r:embed="rId3"/>
              </a:buBlip>
              <a:defRPr sz="2600"/>
            </a:lvl1pPr>
            <a:lvl2pPr marL="914400" indent="-457200">
              <a:spcBef>
                <a:spcPts val="3000"/>
              </a:spcBef>
              <a:buBlip>
                <a:blip r:embed="rId3"/>
              </a:buBlip>
              <a:defRPr sz="2600"/>
            </a:lvl2pPr>
            <a:lvl3pPr marL="1371600" indent="-457200">
              <a:spcBef>
                <a:spcPts val="3000"/>
              </a:spcBef>
              <a:buBlip>
                <a:blip r:embed="rId3"/>
              </a:buBlip>
              <a:defRPr sz="2600"/>
            </a:lvl3pPr>
            <a:lvl4pPr marL="1828800" indent="-457200">
              <a:spcBef>
                <a:spcPts val="3000"/>
              </a:spcBef>
              <a:buBlip>
                <a:blip r:embed="rId3"/>
              </a:buBlip>
              <a:defRPr sz="2600"/>
            </a:lvl4pPr>
            <a:lvl5pPr marL="2286000" indent="-457200">
              <a:spcBef>
                <a:spcPts val="3000"/>
              </a:spcBef>
              <a:buBlip>
                <a:blip r:embed="rId3"/>
              </a:buBlip>
              <a:defRPr sz="2600"/>
            </a:lvl5pPr>
          </a:lstStyle>
          <a:p>
            <a:pPr/>
            <a:r>
              <a:t>Body Level One</a:t>
            </a:r>
          </a:p>
          <a:p>
            <a:pPr lvl="1"/>
            <a:r>
              <a:t>Body Level Two</a:t>
            </a:r>
          </a:p>
          <a:p>
            <a:pPr lvl="2"/>
            <a:r>
              <a:t>Body Level Three</a:t>
            </a:r>
          </a:p>
          <a:p>
            <a:pPr lvl="3"/>
            <a:r>
              <a:t>Body Level Four</a:t>
            </a:r>
          </a:p>
          <a:p>
            <a:pPr lvl="4"/>
            <a:r>
              <a:t>Body Level Five</a:t>
            </a:r>
          </a:p>
        </p:txBody>
      </p:sp>
      <p:sp>
        <p:nvSpPr>
          <p:cNvPr id="7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5"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3" name="Image"/>
          <p:cNvSpPr/>
          <p:nvPr>
            <p:ph type="pic" sz="quarter" idx="13"/>
          </p:nvPr>
        </p:nvSpPr>
        <p:spPr>
          <a:xfrm>
            <a:off x="6692900" y="5082252"/>
            <a:ext cx="5334000" cy="3898901"/>
          </a:xfrm>
          <a:prstGeom prst="rect">
            <a:avLst/>
          </a:prstGeom>
          <a:ln w="9525">
            <a:round/>
          </a:ln>
        </p:spPr>
        <p:txBody>
          <a:bodyPr lIns="91439" tIns="45719" rIns="91439" bIns="45719" anchor="t">
            <a:noAutofit/>
          </a:bodyPr>
          <a:lstStyle/>
          <a:p>
            <a:pPr/>
          </a:p>
        </p:txBody>
      </p:sp>
      <p:sp>
        <p:nvSpPr>
          <p:cNvPr id="94" name="Image"/>
          <p:cNvSpPr/>
          <p:nvPr>
            <p:ph type="pic" sz="quarter" idx="14"/>
          </p:nvPr>
        </p:nvSpPr>
        <p:spPr>
          <a:xfrm>
            <a:off x="6699118" y="751552"/>
            <a:ext cx="5334001" cy="3898901"/>
          </a:xfrm>
          <a:prstGeom prst="rect">
            <a:avLst/>
          </a:prstGeom>
          <a:ln w="9525">
            <a:round/>
          </a:ln>
        </p:spPr>
        <p:txBody>
          <a:bodyPr lIns="91439" tIns="45719" rIns="91439" bIns="45719" anchor="t">
            <a:noAutofit/>
          </a:bodyPr>
          <a:lstStyle/>
          <a:p>
            <a:pPr/>
          </a:p>
        </p:txBody>
      </p:sp>
      <p:sp>
        <p:nvSpPr>
          <p:cNvPr id="95" name="Image"/>
          <p:cNvSpPr/>
          <p:nvPr>
            <p:ph type="pic" sz="half" idx="15"/>
          </p:nvPr>
        </p:nvSpPr>
        <p:spPr>
          <a:xfrm>
            <a:off x="965200" y="762000"/>
            <a:ext cx="5334000" cy="8229600"/>
          </a:xfrm>
          <a:prstGeom prst="rect">
            <a:avLst/>
          </a:prstGeom>
          <a:ln w="9525">
            <a:round/>
          </a:ln>
        </p:spPr>
        <p:txBody>
          <a:bodyPr lIns="91439" tIns="45719" rIns="91439" bIns="45719" anchor="t">
            <a:noAutofit/>
          </a:bodyPr>
          <a:lstStyle/>
          <a:p>
            <a:pPr/>
          </a:p>
        </p:txBody>
      </p:sp>
      <p:sp>
        <p:nvSpPr>
          <p:cNvPr id="9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03" name="–Johnny Appleseed"/>
          <p:cNvSpPr txBox="1"/>
          <p:nvPr>
            <p:ph type="body" sz="quarter" idx="13"/>
          </p:nvPr>
        </p:nvSpPr>
        <p:spPr>
          <a:xfrm>
            <a:off x="1270000" y="6362700"/>
            <a:ext cx="10464800" cy="647700"/>
          </a:xfrm>
          <a:prstGeom prst="rect">
            <a:avLst/>
          </a:prstGeom>
        </p:spPr>
        <p:txBody>
          <a:bodyPr anchor="t">
            <a:spAutoFit/>
          </a:bodyPr>
          <a:lstStyle>
            <a:lvl1pPr marL="0" indent="0" algn="ctr">
              <a:spcBef>
                <a:spcPts val="1200"/>
              </a:spcBef>
              <a:buClr>
                <a:srgbClr val="A29A85"/>
              </a:buClr>
              <a:buSzTx/>
              <a:buNone/>
              <a:defRPr sz="3600">
                <a:solidFill>
                  <a:srgbClr val="222222"/>
                </a:solidFill>
              </a:defRPr>
            </a:lvl1pPr>
          </a:lstStyle>
          <a:p>
            <a:pPr/>
            <a:r>
              <a:t>–Johnny Appleseed</a:t>
            </a:r>
          </a:p>
        </p:txBody>
      </p:sp>
      <p:sp>
        <p:nvSpPr>
          <p:cNvPr id="104" name="“Type a quote here.”"/>
          <p:cNvSpPr txBox="1"/>
          <p:nvPr>
            <p:ph type="body" sz="quarter" idx="14"/>
          </p:nvPr>
        </p:nvSpPr>
        <p:spPr>
          <a:xfrm>
            <a:off x="1270000" y="4241799"/>
            <a:ext cx="10464800" cy="736601"/>
          </a:xfrm>
          <a:prstGeom prst="rect">
            <a:avLst/>
          </a:prstGeom>
        </p:spPr>
        <p:txBody>
          <a:bodyPr>
            <a:spAutoFit/>
          </a:bodyPr>
          <a:lstStyle>
            <a:lvl1pPr marL="0" indent="0" algn="ctr">
              <a:lnSpc>
                <a:spcPct val="120000"/>
              </a:lnSpc>
              <a:buSzTx/>
              <a:buNone/>
              <a:defRPr b="1" spc="-126" sz="4200">
                <a:latin typeface="+mn-lt"/>
                <a:ea typeface="+mn-ea"/>
                <a:cs typeface="+mn-cs"/>
                <a:sym typeface="Superclarendon"/>
              </a:defRPr>
            </a:lvl1pPr>
          </a:lstStyle>
          <a:p>
            <a:pPr/>
            <a:r>
              <a:t>“Type a quote here.” </a:t>
            </a:r>
          </a:p>
        </p:txBody>
      </p:sp>
      <p:sp>
        <p:nvSpPr>
          <p:cNvPr id="10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2" name="157588660_2880x1920.jpeg"/>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2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 A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 Alt 2">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 Id="rId16" Type="http://schemas.openxmlformats.org/officeDocument/2006/relationships/slideLayout" Target="../slideLayouts/slideLayout13.xml"/><Relationship Id="rId17"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Body Level One…"/>
          <p:cNvSpPr txBox="1"/>
          <p:nvPr>
            <p:ph type="body" idx="1"/>
          </p:nvPr>
        </p:nvSpPr>
        <p:spPr>
          <a:xfrm>
            <a:off x="1270000" y="1270000"/>
            <a:ext cx="10464800" cy="7213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3" name="Title Text"/>
          <p:cNvSpPr txBox="1"/>
          <p:nvPr>
            <p:ph type="title"/>
          </p:nvPr>
        </p:nvSpPr>
        <p:spPr>
          <a:xfrm>
            <a:off x="1270000" y="698500"/>
            <a:ext cx="10464800" cy="1905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4" name="Slide Number"/>
          <p:cNvSpPr txBox="1"/>
          <p:nvPr>
            <p:ph type="sldNum" sz="quarter" idx="2"/>
          </p:nvPr>
        </p:nvSpPr>
        <p:spPr>
          <a:xfrm>
            <a:off x="6292596" y="9017000"/>
            <a:ext cx="406909" cy="380899"/>
          </a:xfrm>
          <a:prstGeom prst="rect">
            <a:avLst/>
          </a:prstGeom>
          <a:ln w="12700">
            <a:miter lim="400000"/>
          </a:ln>
        </p:spPr>
        <p:txBody>
          <a:bodyPr wrap="none" lIns="50800" tIns="50800" rIns="50800" bIns="50800">
            <a:spAutoFit/>
          </a:bodyPr>
          <a:lstStyle>
            <a:lvl1pPr>
              <a:defRPr b="1" sz="1800">
                <a:solidFill>
                  <a:srgbClr val="F1F1F1"/>
                </a:solidFill>
                <a:latin typeface="+mn-lt"/>
                <a:ea typeface="+mn-ea"/>
                <a:cs typeface="+mn-cs"/>
                <a:sym typeface="Superclarendon"/>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1" baseline="0" cap="none" i="0" spc="-144" strike="noStrike" sz="4800" u="none">
          <a:ln>
            <a:noFill/>
          </a:ln>
          <a:solidFill>
            <a:srgbClr val="EEEEEE"/>
          </a:solidFill>
          <a:uFillTx/>
          <a:latin typeface="+mn-lt"/>
          <a:ea typeface="+mn-ea"/>
          <a:cs typeface="+mn-cs"/>
          <a:sym typeface="Superclarendon"/>
        </a:defRPr>
      </a:lvl1pPr>
      <a:lvl2pPr marL="0" marR="0" indent="0" algn="ctr" defTabSz="584200" rtl="0" latinLnBrk="0">
        <a:lnSpc>
          <a:spcPct val="100000"/>
        </a:lnSpc>
        <a:spcBef>
          <a:spcPts val="0"/>
        </a:spcBef>
        <a:spcAft>
          <a:spcPts val="0"/>
        </a:spcAft>
        <a:buClrTx/>
        <a:buSzTx/>
        <a:buFontTx/>
        <a:buNone/>
        <a:tabLst/>
        <a:defRPr b="1" baseline="0" cap="none" i="0" spc="-144" strike="noStrike" sz="4800" u="none">
          <a:ln>
            <a:noFill/>
          </a:ln>
          <a:solidFill>
            <a:srgbClr val="EEEEEE"/>
          </a:solidFill>
          <a:uFillTx/>
          <a:latin typeface="+mn-lt"/>
          <a:ea typeface="+mn-ea"/>
          <a:cs typeface="+mn-cs"/>
          <a:sym typeface="Superclarendon"/>
        </a:defRPr>
      </a:lvl2pPr>
      <a:lvl3pPr marL="0" marR="0" indent="0" algn="ctr" defTabSz="584200" rtl="0" latinLnBrk="0">
        <a:lnSpc>
          <a:spcPct val="100000"/>
        </a:lnSpc>
        <a:spcBef>
          <a:spcPts val="0"/>
        </a:spcBef>
        <a:spcAft>
          <a:spcPts val="0"/>
        </a:spcAft>
        <a:buClrTx/>
        <a:buSzTx/>
        <a:buFontTx/>
        <a:buNone/>
        <a:tabLst/>
        <a:defRPr b="1" baseline="0" cap="none" i="0" spc="-144" strike="noStrike" sz="4800" u="none">
          <a:ln>
            <a:noFill/>
          </a:ln>
          <a:solidFill>
            <a:srgbClr val="EEEEEE"/>
          </a:solidFill>
          <a:uFillTx/>
          <a:latin typeface="+mn-lt"/>
          <a:ea typeface="+mn-ea"/>
          <a:cs typeface="+mn-cs"/>
          <a:sym typeface="Superclarendon"/>
        </a:defRPr>
      </a:lvl3pPr>
      <a:lvl4pPr marL="0" marR="0" indent="0" algn="ctr" defTabSz="584200" rtl="0" latinLnBrk="0">
        <a:lnSpc>
          <a:spcPct val="100000"/>
        </a:lnSpc>
        <a:spcBef>
          <a:spcPts val="0"/>
        </a:spcBef>
        <a:spcAft>
          <a:spcPts val="0"/>
        </a:spcAft>
        <a:buClrTx/>
        <a:buSzTx/>
        <a:buFontTx/>
        <a:buNone/>
        <a:tabLst/>
        <a:defRPr b="1" baseline="0" cap="none" i="0" spc="-144" strike="noStrike" sz="4800" u="none">
          <a:ln>
            <a:noFill/>
          </a:ln>
          <a:solidFill>
            <a:srgbClr val="EEEEEE"/>
          </a:solidFill>
          <a:uFillTx/>
          <a:latin typeface="+mn-lt"/>
          <a:ea typeface="+mn-ea"/>
          <a:cs typeface="+mn-cs"/>
          <a:sym typeface="Superclarendon"/>
        </a:defRPr>
      </a:lvl4pPr>
      <a:lvl5pPr marL="0" marR="0" indent="0" algn="ctr" defTabSz="584200" rtl="0" latinLnBrk="0">
        <a:lnSpc>
          <a:spcPct val="100000"/>
        </a:lnSpc>
        <a:spcBef>
          <a:spcPts val="0"/>
        </a:spcBef>
        <a:spcAft>
          <a:spcPts val="0"/>
        </a:spcAft>
        <a:buClrTx/>
        <a:buSzTx/>
        <a:buFontTx/>
        <a:buNone/>
        <a:tabLst/>
        <a:defRPr b="1" baseline="0" cap="none" i="0" spc="-144" strike="noStrike" sz="4800" u="none">
          <a:ln>
            <a:noFill/>
          </a:ln>
          <a:solidFill>
            <a:srgbClr val="EEEEEE"/>
          </a:solidFill>
          <a:uFillTx/>
          <a:latin typeface="+mn-lt"/>
          <a:ea typeface="+mn-ea"/>
          <a:cs typeface="+mn-cs"/>
          <a:sym typeface="Superclarendon"/>
        </a:defRPr>
      </a:lvl5pPr>
      <a:lvl6pPr marL="0" marR="0" indent="0" algn="ctr" defTabSz="584200" rtl="0" latinLnBrk="0">
        <a:lnSpc>
          <a:spcPct val="100000"/>
        </a:lnSpc>
        <a:spcBef>
          <a:spcPts val="0"/>
        </a:spcBef>
        <a:spcAft>
          <a:spcPts val="0"/>
        </a:spcAft>
        <a:buClrTx/>
        <a:buSzTx/>
        <a:buFontTx/>
        <a:buNone/>
        <a:tabLst/>
        <a:defRPr b="1" baseline="0" cap="none" i="0" spc="-144" strike="noStrike" sz="4800" u="none">
          <a:ln>
            <a:noFill/>
          </a:ln>
          <a:solidFill>
            <a:srgbClr val="EEEEEE"/>
          </a:solidFill>
          <a:uFillTx/>
          <a:latin typeface="+mn-lt"/>
          <a:ea typeface="+mn-ea"/>
          <a:cs typeface="+mn-cs"/>
          <a:sym typeface="Superclarendon"/>
        </a:defRPr>
      </a:lvl6pPr>
      <a:lvl7pPr marL="0" marR="0" indent="0" algn="ctr" defTabSz="584200" rtl="0" latinLnBrk="0">
        <a:lnSpc>
          <a:spcPct val="100000"/>
        </a:lnSpc>
        <a:spcBef>
          <a:spcPts val="0"/>
        </a:spcBef>
        <a:spcAft>
          <a:spcPts val="0"/>
        </a:spcAft>
        <a:buClrTx/>
        <a:buSzTx/>
        <a:buFontTx/>
        <a:buNone/>
        <a:tabLst/>
        <a:defRPr b="1" baseline="0" cap="none" i="0" spc="-144" strike="noStrike" sz="4800" u="none">
          <a:ln>
            <a:noFill/>
          </a:ln>
          <a:solidFill>
            <a:srgbClr val="EEEEEE"/>
          </a:solidFill>
          <a:uFillTx/>
          <a:latin typeface="+mn-lt"/>
          <a:ea typeface="+mn-ea"/>
          <a:cs typeface="+mn-cs"/>
          <a:sym typeface="Superclarendon"/>
        </a:defRPr>
      </a:lvl7pPr>
      <a:lvl8pPr marL="0" marR="0" indent="0" algn="ctr" defTabSz="584200" rtl="0" latinLnBrk="0">
        <a:lnSpc>
          <a:spcPct val="100000"/>
        </a:lnSpc>
        <a:spcBef>
          <a:spcPts val="0"/>
        </a:spcBef>
        <a:spcAft>
          <a:spcPts val="0"/>
        </a:spcAft>
        <a:buClrTx/>
        <a:buSzTx/>
        <a:buFontTx/>
        <a:buNone/>
        <a:tabLst/>
        <a:defRPr b="1" baseline="0" cap="none" i="0" spc="-144" strike="noStrike" sz="4800" u="none">
          <a:ln>
            <a:noFill/>
          </a:ln>
          <a:solidFill>
            <a:srgbClr val="EEEEEE"/>
          </a:solidFill>
          <a:uFillTx/>
          <a:latin typeface="+mn-lt"/>
          <a:ea typeface="+mn-ea"/>
          <a:cs typeface="+mn-cs"/>
          <a:sym typeface="Superclarendon"/>
        </a:defRPr>
      </a:lvl8pPr>
      <a:lvl9pPr marL="0" marR="0" indent="0" algn="ctr" defTabSz="584200" rtl="0" latinLnBrk="0">
        <a:lnSpc>
          <a:spcPct val="100000"/>
        </a:lnSpc>
        <a:spcBef>
          <a:spcPts val="0"/>
        </a:spcBef>
        <a:spcAft>
          <a:spcPts val="0"/>
        </a:spcAft>
        <a:buClrTx/>
        <a:buSzTx/>
        <a:buFontTx/>
        <a:buNone/>
        <a:tabLst/>
        <a:defRPr b="1" baseline="0" cap="none" i="0" spc="-144" strike="noStrike" sz="4800" u="none">
          <a:ln>
            <a:noFill/>
          </a:ln>
          <a:solidFill>
            <a:srgbClr val="EEEEEE"/>
          </a:solidFill>
          <a:uFillTx/>
          <a:latin typeface="+mn-lt"/>
          <a:ea typeface="+mn-ea"/>
          <a:cs typeface="+mn-cs"/>
          <a:sym typeface="Superclarendon"/>
        </a:defRPr>
      </a:lvl9pPr>
    </p:titleStyle>
    <p:bodyStyle>
      <a:lvl1pPr marL="622300" marR="0" indent="-622300" algn="l" defTabSz="584200" rtl="0" latinLnBrk="0">
        <a:lnSpc>
          <a:spcPct val="100000"/>
        </a:lnSpc>
        <a:spcBef>
          <a:spcPts val="4200"/>
        </a:spcBef>
        <a:spcAft>
          <a:spcPts val="0"/>
        </a:spcAft>
        <a:buClrTx/>
        <a:buSzPct val="65000"/>
        <a:buFontTx/>
        <a:buBlip>
          <a:blip r:embed="rId3"/>
        </a:buBlip>
        <a:tabLst/>
        <a:defRPr b="0" baseline="0" cap="none" i="0" spc="0" strike="noStrike" sz="3400" u="none">
          <a:ln>
            <a:noFill/>
          </a:ln>
          <a:solidFill>
            <a:srgbClr val="EEEEEE"/>
          </a:solidFill>
          <a:uFillTx/>
          <a:latin typeface="Helvetica Neue Bold Condensed"/>
          <a:ea typeface="Helvetica Neue Bold Condensed"/>
          <a:cs typeface="Helvetica Neue Bold Condensed"/>
          <a:sym typeface="Helvetica Neue Bold Condensed"/>
        </a:defRPr>
      </a:lvl1pPr>
      <a:lvl2pPr marL="1244600" marR="0" indent="-622300" algn="l" defTabSz="584200" rtl="0" latinLnBrk="0">
        <a:lnSpc>
          <a:spcPct val="100000"/>
        </a:lnSpc>
        <a:spcBef>
          <a:spcPts val="4200"/>
        </a:spcBef>
        <a:spcAft>
          <a:spcPts val="0"/>
        </a:spcAft>
        <a:buClrTx/>
        <a:buSzPct val="65000"/>
        <a:buFontTx/>
        <a:buBlip>
          <a:blip r:embed="rId3"/>
        </a:buBlip>
        <a:tabLst/>
        <a:defRPr b="0" baseline="0" cap="none" i="0" spc="0" strike="noStrike" sz="3400" u="none">
          <a:ln>
            <a:noFill/>
          </a:ln>
          <a:solidFill>
            <a:srgbClr val="EEEEEE"/>
          </a:solidFill>
          <a:uFillTx/>
          <a:latin typeface="Helvetica Neue Bold Condensed"/>
          <a:ea typeface="Helvetica Neue Bold Condensed"/>
          <a:cs typeface="Helvetica Neue Bold Condensed"/>
          <a:sym typeface="Helvetica Neue Bold Condensed"/>
        </a:defRPr>
      </a:lvl2pPr>
      <a:lvl3pPr marL="1866900" marR="0" indent="-622300" algn="l" defTabSz="584200" rtl="0" latinLnBrk="0">
        <a:lnSpc>
          <a:spcPct val="100000"/>
        </a:lnSpc>
        <a:spcBef>
          <a:spcPts val="4200"/>
        </a:spcBef>
        <a:spcAft>
          <a:spcPts val="0"/>
        </a:spcAft>
        <a:buClrTx/>
        <a:buSzPct val="65000"/>
        <a:buFontTx/>
        <a:buBlip>
          <a:blip r:embed="rId3"/>
        </a:buBlip>
        <a:tabLst/>
        <a:defRPr b="0" baseline="0" cap="none" i="0" spc="0" strike="noStrike" sz="3400" u="none">
          <a:ln>
            <a:noFill/>
          </a:ln>
          <a:solidFill>
            <a:srgbClr val="EEEEEE"/>
          </a:solidFill>
          <a:uFillTx/>
          <a:latin typeface="Helvetica Neue Bold Condensed"/>
          <a:ea typeface="Helvetica Neue Bold Condensed"/>
          <a:cs typeface="Helvetica Neue Bold Condensed"/>
          <a:sym typeface="Helvetica Neue Bold Condensed"/>
        </a:defRPr>
      </a:lvl3pPr>
      <a:lvl4pPr marL="2489200" marR="0" indent="-622300" algn="l" defTabSz="584200" rtl="0" latinLnBrk="0">
        <a:lnSpc>
          <a:spcPct val="100000"/>
        </a:lnSpc>
        <a:spcBef>
          <a:spcPts val="4200"/>
        </a:spcBef>
        <a:spcAft>
          <a:spcPts val="0"/>
        </a:spcAft>
        <a:buClrTx/>
        <a:buSzPct val="65000"/>
        <a:buFontTx/>
        <a:buBlip>
          <a:blip r:embed="rId3"/>
        </a:buBlip>
        <a:tabLst/>
        <a:defRPr b="0" baseline="0" cap="none" i="0" spc="0" strike="noStrike" sz="3400" u="none">
          <a:ln>
            <a:noFill/>
          </a:ln>
          <a:solidFill>
            <a:srgbClr val="EEEEEE"/>
          </a:solidFill>
          <a:uFillTx/>
          <a:latin typeface="Helvetica Neue Bold Condensed"/>
          <a:ea typeface="Helvetica Neue Bold Condensed"/>
          <a:cs typeface="Helvetica Neue Bold Condensed"/>
          <a:sym typeface="Helvetica Neue Bold Condensed"/>
        </a:defRPr>
      </a:lvl4pPr>
      <a:lvl5pPr marL="3111500" marR="0" indent="-622300" algn="l" defTabSz="584200" rtl="0" latinLnBrk="0">
        <a:lnSpc>
          <a:spcPct val="100000"/>
        </a:lnSpc>
        <a:spcBef>
          <a:spcPts val="4200"/>
        </a:spcBef>
        <a:spcAft>
          <a:spcPts val="0"/>
        </a:spcAft>
        <a:buClrTx/>
        <a:buSzPct val="65000"/>
        <a:buFontTx/>
        <a:buBlip>
          <a:blip r:embed="rId3"/>
        </a:buBlip>
        <a:tabLst/>
        <a:defRPr b="0" baseline="0" cap="none" i="0" spc="0" strike="noStrike" sz="3400" u="none">
          <a:ln>
            <a:noFill/>
          </a:ln>
          <a:solidFill>
            <a:srgbClr val="EEEEEE"/>
          </a:solidFill>
          <a:uFillTx/>
          <a:latin typeface="Helvetica Neue Bold Condensed"/>
          <a:ea typeface="Helvetica Neue Bold Condensed"/>
          <a:cs typeface="Helvetica Neue Bold Condensed"/>
          <a:sym typeface="Helvetica Neue Bold Condensed"/>
        </a:defRPr>
      </a:lvl5pPr>
      <a:lvl6pPr marL="3733800" marR="0" indent="-622300" algn="l" defTabSz="584200" rtl="0" latinLnBrk="0">
        <a:lnSpc>
          <a:spcPct val="100000"/>
        </a:lnSpc>
        <a:spcBef>
          <a:spcPts val="4200"/>
        </a:spcBef>
        <a:spcAft>
          <a:spcPts val="0"/>
        </a:spcAft>
        <a:buClrTx/>
        <a:buSzPct val="65000"/>
        <a:buFontTx/>
        <a:buBlip>
          <a:blip r:embed="rId3"/>
        </a:buBlip>
        <a:tabLst/>
        <a:defRPr b="0" baseline="0" cap="none" i="0" spc="0" strike="noStrike" sz="3400" u="none">
          <a:ln>
            <a:noFill/>
          </a:ln>
          <a:solidFill>
            <a:srgbClr val="EEEEEE"/>
          </a:solidFill>
          <a:uFillTx/>
          <a:latin typeface="Helvetica Neue Bold Condensed"/>
          <a:ea typeface="Helvetica Neue Bold Condensed"/>
          <a:cs typeface="Helvetica Neue Bold Condensed"/>
          <a:sym typeface="Helvetica Neue Bold Condensed"/>
        </a:defRPr>
      </a:lvl6pPr>
      <a:lvl7pPr marL="4356100" marR="0" indent="-622300" algn="l" defTabSz="584200" rtl="0" latinLnBrk="0">
        <a:lnSpc>
          <a:spcPct val="100000"/>
        </a:lnSpc>
        <a:spcBef>
          <a:spcPts val="4200"/>
        </a:spcBef>
        <a:spcAft>
          <a:spcPts val="0"/>
        </a:spcAft>
        <a:buClrTx/>
        <a:buSzPct val="65000"/>
        <a:buFontTx/>
        <a:buBlip>
          <a:blip r:embed="rId3"/>
        </a:buBlip>
        <a:tabLst/>
        <a:defRPr b="0" baseline="0" cap="none" i="0" spc="0" strike="noStrike" sz="3400" u="none">
          <a:ln>
            <a:noFill/>
          </a:ln>
          <a:solidFill>
            <a:srgbClr val="EEEEEE"/>
          </a:solidFill>
          <a:uFillTx/>
          <a:latin typeface="Helvetica Neue Bold Condensed"/>
          <a:ea typeface="Helvetica Neue Bold Condensed"/>
          <a:cs typeface="Helvetica Neue Bold Condensed"/>
          <a:sym typeface="Helvetica Neue Bold Condensed"/>
        </a:defRPr>
      </a:lvl7pPr>
      <a:lvl8pPr marL="4978400" marR="0" indent="-622300" algn="l" defTabSz="584200" rtl="0" latinLnBrk="0">
        <a:lnSpc>
          <a:spcPct val="100000"/>
        </a:lnSpc>
        <a:spcBef>
          <a:spcPts val="4200"/>
        </a:spcBef>
        <a:spcAft>
          <a:spcPts val="0"/>
        </a:spcAft>
        <a:buClrTx/>
        <a:buSzPct val="65000"/>
        <a:buFontTx/>
        <a:buBlip>
          <a:blip r:embed="rId3"/>
        </a:buBlip>
        <a:tabLst/>
        <a:defRPr b="0" baseline="0" cap="none" i="0" spc="0" strike="noStrike" sz="3400" u="none">
          <a:ln>
            <a:noFill/>
          </a:ln>
          <a:solidFill>
            <a:srgbClr val="EEEEEE"/>
          </a:solidFill>
          <a:uFillTx/>
          <a:latin typeface="Helvetica Neue Bold Condensed"/>
          <a:ea typeface="Helvetica Neue Bold Condensed"/>
          <a:cs typeface="Helvetica Neue Bold Condensed"/>
          <a:sym typeface="Helvetica Neue Bold Condensed"/>
        </a:defRPr>
      </a:lvl8pPr>
      <a:lvl9pPr marL="5600700" marR="0" indent="-622300" algn="l" defTabSz="584200" rtl="0" latinLnBrk="0">
        <a:lnSpc>
          <a:spcPct val="100000"/>
        </a:lnSpc>
        <a:spcBef>
          <a:spcPts val="4200"/>
        </a:spcBef>
        <a:spcAft>
          <a:spcPts val="0"/>
        </a:spcAft>
        <a:buClrTx/>
        <a:buSzPct val="65000"/>
        <a:buFontTx/>
        <a:buBlip>
          <a:blip r:embed="rId3"/>
        </a:buBlip>
        <a:tabLst/>
        <a:defRPr b="0" baseline="0" cap="none" i="0" spc="0" strike="noStrike" sz="3400" u="none">
          <a:ln>
            <a:noFill/>
          </a:ln>
          <a:solidFill>
            <a:srgbClr val="EEEEEE"/>
          </a:solidFill>
          <a:uFillTx/>
          <a:latin typeface="Helvetica Neue Bold Condensed"/>
          <a:ea typeface="Helvetica Neue Bold Condensed"/>
          <a:cs typeface="Helvetica Neue Bold Condensed"/>
          <a:sym typeface="Helvetica Neue Bold Condensed"/>
        </a:defRPr>
      </a:lvl9pPr>
    </p:bodyStyle>
    <p:otherStyle>
      <a:lvl1pPr marL="0" marR="0" indent="0" algn="ctr" defTabSz="584200" latinLnBrk="0">
        <a:lnSpc>
          <a:spcPct val="100000"/>
        </a:lnSpc>
        <a:spcBef>
          <a:spcPts val="0"/>
        </a:spcBef>
        <a:spcAft>
          <a:spcPts val="0"/>
        </a:spcAft>
        <a:buClrTx/>
        <a:buSzTx/>
        <a:buFontTx/>
        <a:buNone/>
        <a:tabLst/>
        <a:defRPr b="1" baseline="0" cap="none" i="0" spc="0" strike="noStrike" sz="1800" u="none">
          <a:ln>
            <a:noFill/>
          </a:ln>
          <a:solidFill>
            <a:schemeClr val="tx1"/>
          </a:solidFill>
          <a:uFillTx/>
          <a:latin typeface="+mn-lt"/>
          <a:ea typeface="+mn-ea"/>
          <a:cs typeface="+mn-cs"/>
          <a:sym typeface="Superclarendon"/>
        </a:defRPr>
      </a:lvl1pPr>
      <a:lvl2pPr marL="0" marR="0" indent="228600" algn="ctr" defTabSz="584200" latinLnBrk="0">
        <a:lnSpc>
          <a:spcPct val="100000"/>
        </a:lnSpc>
        <a:spcBef>
          <a:spcPts val="0"/>
        </a:spcBef>
        <a:spcAft>
          <a:spcPts val="0"/>
        </a:spcAft>
        <a:buClrTx/>
        <a:buSzTx/>
        <a:buFontTx/>
        <a:buNone/>
        <a:tabLst/>
        <a:defRPr b="1" baseline="0" cap="none" i="0" spc="0" strike="noStrike" sz="1800" u="none">
          <a:ln>
            <a:noFill/>
          </a:ln>
          <a:solidFill>
            <a:schemeClr val="tx1"/>
          </a:solidFill>
          <a:uFillTx/>
          <a:latin typeface="+mn-lt"/>
          <a:ea typeface="+mn-ea"/>
          <a:cs typeface="+mn-cs"/>
          <a:sym typeface="Superclarendon"/>
        </a:defRPr>
      </a:lvl2pPr>
      <a:lvl3pPr marL="0" marR="0" indent="457200" algn="ctr" defTabSz="584200" latinLnBrk="0">
        <a:lnSpc>
          <a:spcPct val="100000"/>
        </a:lnSpc>
        <a:spcBef>
          <a:spcPts val="0"/>
        </a:spcBef>
        <a:spcAft>
          <a:spcPts val="0"/>
        </a:spcAft>
        <a:buClrTx/>
        <a:buSzTx/>
        <a:buFontTx/>
        <a:buNone/>
        <a:tabLst/>
        <a:defRPr b="1" baseline="0" cap="none" i="0" spc="0" strike="noStrike" sz="1800" u="none">
          <a:ln>
            <a:noFill/>
          </a:ln>
          <a:solidFill>
            <a:schemeClr val="tx1"/>
          </a:solidFill>
          <a:uFillTx/>
          <a:latin typeface="+mn-lt"/>
          <a:ea typeface="+mn-ea"/>
          <a:cs typeface="+mn-cs"/>
          <a:sym typeface="Superclarendon"/>
        </a:defRPr>
      </a:lvl3pPr>
      <a:lvl4pPr marL="0" marR="0" indent="685800" algn="ctr" defTabSz="584200" latinLnBrk="0">
        <a:lnSpc>
          <a:spcPct val="100000"/>
        </a:lnSpc>
        <a:spcBef>
          <a:spcPts val="0"/>
        </a:spcBef>
        <a:spcAft>
          <a:spcPts val="0"/>
        </a:spcAft>
        <a:buClrTx/>
        <a:buSzTx/>
        <a:buFontTx/>
        <a:buNone/>
        <a:tabLst/>
        <a:defRPr b="1" baseline="0" cap="none" i="0" spc="0" strike="noStrike" sz="1800" u="none">
          <a:ln>
            <a:noFill/>
          </a:ln>
          <a:solidFill>
            <a:schemeClr val="tx1"/>
          </a:solidFill>
          <a:uFillTx/>
          <a:latin typeface="+mn-lt"/>
          <a:ea typeface="+mn-ea"/>
          <a:cs typeface="+mn-cs"/>
          <a:sym typeface="Superclarendon"/>
        </a:defRPr>
      </a:lvl4pPr>
      <a:lvl5pPr marL="0" marR="0" indent="914400" algn="ctr" defTabSz="584200" latinLnBrk="0">
        <a:lnSpc>
          <a:spcPct val="100000"/>
        </a:lnSpc>
        <a:spcBef>
          <a:spcPts val="0"/>
        </a:spcBef>
        <a:spcAft>
          <a:spcPts val="0"/>
        </a:spcAft>
        <a:buClrTx/>
        <a:buSzTx/>
        <a:buFontTx/>
        <a:buNone/>
        <a:tabLst/>
        <a:defRPr b="1" baseline="0" cap="none" i="0" spc="0" strike="noStrike" sz="1800" u="none">
          <a:ln>
            <a:noFill/>
          </a:ln>
          <a:solidFill>
            <a:schemeClr val="tx1"/>
          </a:solidFill>
          <a:uFillTx/>
          <a:latin typeface="+mn-lt"/>
          <a:ea typeface="+mn-ea"/>
          <a:cs typeface="+mn-cs"/>
          <a:sym typeface="Superclarendon"/>
        </a:defRPr>
      </a:lvl5pPr>
      <a:lvl6pPr marL="0" marR="0" indent="1143000" algn="ctr" defTabSz="584200" latinLnBrk="0">
        <a:lnSpc>
          <a:spcPct val="100000"/>
        </a:lnSpc>
        <a:spcBef>
          <a:spcPts val="0"/>
        </a:spcBef>
        <a:spcAft>
          <a:spcPts val="0"/>
        </a:spcAft>
        <a:buClrTx/>
        <a:buSzTx/>
        <a:buFontTx/>
        <a:buNone/>
        <a:tabLst/>
        <a:defRPr b="1" baseline="0" cap="none" i="0" spc="0" strike="noStrike" sz="1800" u="none">
          <a:ln>
            <a:noFill/>
          </a:ln>
          <a:solidFill>
            <a:schemeClr val="tx1"/>
          </a:solidFill>
          <a:uFillTx/>
          <a:latin typeface="+mn-lt"/>
          <a:ea typeface="+mn-ea"/>
          <a:cs typeface="+mn-cs"/>
          <a:sym typeface="Superclarendon"/>
        </a:defRPr>
      </a:lvl6pPr>
      <a:lvl7pPr marL="0" marR="0" indent="1371600" algn="ctr" defTabSz="584200" latinLnBrk="0">
        <a:lnSpc>
          <a:spcPct val="100000"/>
        </a:lnSpc>
        <a:spcBef>
          <a:spcPts val="0"/>
        </a:spcBef>
        <a:spcAft>
          <a:spcPts val="0"/>
        </a:spcAft>
        <a:buClrTx/>
        <a:buSzTx/>
        <a:buFontTx/>
        <a:buNone/>
        <a:tabLst/>
        <a:defRPr b="1" baseline="0" cap="none" i="0" spc="0" strike="noStrike" sz="1800" u="none">
          <a:ln>
            <a:noFill/>
          </a:ln>
          <a:solidFill>
            <a:schemeClr val="tx1"/>
          </a:solidFill>
          <a:uFillTx/>
          <a:latin typeface="+mn-lt"/>
          <a:ea typeface="+mn-ea"/>
          <a:cs typeface="+mn-cs"/>
          <a:sym typeface="Superclarendon"/>
        </a:defRPr>
      </a:lvl7pPr>
      <a:lvl8pPr marL="0" marR="0" indent="1600200" algn="ctr" defTabSz="584200" latinLnBrk="0">
        <a:lnSpc>
          <a:spcPct val="100000"/>
        </a:lnSpc>
        <a:spcBef>
          <a:spcPts val="0"/>
        </a:spcBef>
        <a:spcAft>
          <a:spcPts val="0"/>
        </a:spcAft>
        <a:buClrTx/>
        <a:buSzTx/>
        <a:buFontTx/>
        <a:buNone/>
        <a:tabLst/>
        <a:defRPr b="1" baseline="0" cap="none" i="0" spc="0" strike="noStrike" sz="1800" u="none">
          <a:ln>
            <a:noFill/>
          </a:ln>
          <a:solidFill>
            <a:schemeClr val="tx1"/>
          </a:solidFill>
          <a:uFillTx/>
          <a:latin typeface="+mn-lt"/>
          <a:ea typeface="+mn-ea"/>
          <a:cs typeface="+mn-cs"/>
          <a:sym typeface="Superclarendon"/>
        </a:defRPr>
      </a:lvl8pPr>
      <a:lvl9pPr marL="0" marR="0" indent="1828800" algn="ctr" defTabSz="584200" latinLnBrk="0">
        <a:lnSpc>
          <a:spcPct val="100000"/>
        </a:lnSpc>
        <a:spcBef>
          <a:spcPts val="0"/>
        </a:spcBef>
        <a:spcAft>
          <a:spcPts val="0"/>
        </a:spcAft>
        <a:buClrTx/>
        <a:buSzTx/>
        <a:buFontTx/>
        <a:buNone/>
        <a:tabLst/>
        <a:defRPr b="1" baseline="0" cap="none" i="0" spc="0" strike="noStrike" sz="1800" u="none">
          <a:ln>
            <a:noFill/>
          </a:ln>
          <a:solidFill>
            <a:schemeClr val="tx1"/>
          </a:solidFill>
          <a:uFillTx/>
          <a:latin typeface="+mn-lt"/>
          <a:ea typeface="+mn-ea"/>
          <a:cs typeface="+mn-cs"/>
          <a:sym typeface="Superclarendon"/>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tif"/></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tif"/></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tif"/></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tif"/></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tif"/></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tif"/></Relationships>

</file>

<file path=ppt/slides/_rels/slide1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tif"/></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tif"/></Relationships>

</file>

<file path=ppt/slides/_rels/slide1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tif"/></Relationships>

</file>

<file path=ppt/slides/_rels/slide1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6.tif"/></Relationships>

</file>

<file path=ppt/slides/_rels/slide1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gif"/><Relationship Id="rId4" Type="http://schemas.openxmlformats.org/officeDocument/2006/relationships/hyperlink" Target="https://www.explainthatstuff.com/loudspeakers.html" TargetMode="External"/></Relationships>

</file>

<file path=ppt/slides/_rels/slide1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7.tif"/></Relationships>

</file>

<file path=ppt/slides/_rels/slide2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en.wikipedia.org/wiki/Radio_wave#/media/File:Dipole_xmting_antenna_animation_4_408x318x150ms.gif" TargetMode="External"/><Relationship Id="rId4" Type="http://schemas.openxmlformats.org/officeDocument/2006/relationships/image" Target="../media/image2.gif"/></Relationships>

</file>

<file path=ppt/slides/_rels/slide2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8.tif"/></Relationships>

</file>

<file path=ppt/slides/_rels/slide2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gif"/><Relationship Id="rId4" Type="http://schemas.openxmlformats.org/officeDocument/2006/relationships/hyperlink" Target="https://en.wikipedia.org/wiki/Radio_wave#/media/File:Dipole_xmting_antenna_animation_4_408x318x150ms.gif" TargetMode="External"/></Relationships>

</file>

<file path=ppt/slides/_rels/slide2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9.tif"/></Relationships>

</file>

<file path=ppt/slides/_rels/slide2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7.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0.tif"/></Relationships>

</file>

<file path=ppt/slides/_rels/slide2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1.tif"/></Relationships>

</file>

<file path=ppt/slides/_rels/slide2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2.tif"/></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Introduction to Communication"/>
          <p:cNvSpPr txBox="1"/>
          <p:nvPr>
            <p:ph type="ctrTitle"/>
          </p:nvPr>
        </p:nvSpPr>
        <p:spPr>
          <a:prstGeom prst="rect">
            <a:avLst/>
          </a:prstGeom>
        </p:spPr>
        <p:txBody>
          <a:bodyPr/>
          <a:lstStyle/>
          <a:p>
            <a:pPr/>
            <a:r>
              <a:t>Introduction to Communication</a:t>
            </a:r>
          </a:p>
        </p:txBody>
      </p:sp>
      <p:sp>
        <p:nvSpPr>
          <p:cNvPr id="144" name="Essential Idea:  Modern developments in science have allowed continuous communication and information exchange at large volumes and high speeds, over long distances. This has transformed our everyday lives."/>
          <p:cNvSpPr txBox="1"/>
          <p:nvPr>
            <p:ph type="subTitle" sz="quarter" idx="1"/>
          </p:nvPr>
        </p:nvSpPr>
        <p:spPr>
          <a:prstGeom prst="rect">
            <a:avLst/>
          </a:prstGeom>
        </p:spPr>
        <p:txBody>
          <a:bodyPr/>
          <a:lstStyle/>
          <a:p>
            <a:pPr algn="l" defTabSz="416052">
              <a:buClrTx/>
              <a:defRPr sz="2184">
                <a:solidFill>
                  <a:srgbClr val="FFFFFF"/>
                </a:solidFill>
                <a:latin typeface="+mn-lt"/>
                <a:ea typeface="+mn-ea"/>
                <a:cs typeface="+mn-cs"/>
                <a:sym typeface="Superclarendon"/>
              </a:defRPr>
            </a:pPr>
          </a:p>
          <a:p>
            <a:pPr algn="l" defTabSz="416052">
              <a:buClrTx/>
              <a:defRPr sz="2184">
                <a:solidFill>
                  <a:srgbClr val="FFFFFF"/>
                </a:solidFill>
                <a:latin typeface="+mn-lt"/>
                <a:ea typeface="+mn-ea"/>
                <a:cs typeface="+mn-cs"/>
                <a:sym typeface="Superclarendon"/>
              </a:defRPr>
            </a:pPr>
            <a:r>
              <a:rPr b="1"/>
              <a:t>Essential Idea:</a:t>
            </a:r>
            <a:r>
              <a:t>  Modern developments in science have allowed continuous communication and information exchange at large volumes and high speeds, over long distances. This has transformed our everyday lives. </a:t>
            </a:r>
            <a:endParaRPr>
              <a:latin typeface="Times New Roman"/>
              <a:ea typeface="Times New Roman"/>
              <a:cs typeface="Times New Roman"/>
              <a:sym typeface="Times New Roman"/>
            </a:endParaRP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1800 BC…"/>
          <p:cNvSpPr txBox="1"/>
          <p:nvPr>
            <p:ph type="title"/>
          </p:nvPr>
        </p:nvSpPr>
        <p:spPr>
          <a:xfrm>
            <a:off x="762000" y="774700"/>
            <a:ext cx="5027712" cy="4102100"/>
          </a:xfrm>
          <a:prstGeom prst="rect">
            <a:avLst/>
          </a:prstGeom>
        </p:spPr>
        <p:txBody>
          <a:bodyPr/>
          <a:lstStyle/>
          <a:p>
            <a:pPr/>
            <a:r>
              <a:t>1800 BC</a:t>
            </a:r>
          </a:p>
          <a:p>
            <a:pPr/>
            <a:r>
              <a:t>Smoke Signals</a:t>
            </a:r>
          </a:p>
        </p:txBody>
      </p:sp>
      <p:sp>
        <p:nvSpPr>
          <p:cNvPr id="147" name="Smoke Signals:  In a matter of hours, Chinese soldiers stationed on the Great Wall could warn their comrades 500 miles away of an impending enemy attack via tower to tower smoke signals."/>
          <p:cNvSpPr txBox="1"/>
          <p:nvPr>
            <p:ph type="body" sz="quarter" idx="1"/>
          </p:nvPr>
        </p:nvSpPr>
        <p:spPr>
          <a:xfrm>
            <a:off x="762000" y="5372100"/>
            <a:ext cx="5027712" cy="3619500"/>
          </a:xfrm>
          <a:prstGeom prst="rect">
            <a:avLst/>
          </a:prstGeom>
        </p:spPr>
        <p:txBody>
          <a:bodyPr/>
          <a:lstStyle/>
          <a:p>
            <a:pPr/>
            <a:r>
              <a:t>Smoke Signals:  In a matter of hours, Chinese soldiers stationed on the Great Wall could warn their comrades 500 miles away of an impending enemy attack via tower to tower smoke signals.</a:t>
            </a:r>
          </a:p>
        </p:txBody>
      </p:sp>
      <p:pic>
        <p:nvPicPr>
          <p:cNvPr id="148" name="Image" descr="Image"/>
          <p:cNvPicPr>
            <a:picLocks noChangeAspect="1"/>
          </p:cNvPicPr>
          <p:nvPr/>
        </p:nvPicPr>
        <p:blipFill>
          <a:blip r:embed="rId2">
            <a:extLst/>
          </a:blip>
          <a:stretch>
            <a:fillRect/>
          </a:stretch>
        </p:blipFill>
        <p:spPr>
          <a:xfrm>
            <a:off x="5922209" y="1514321"/>
            <a:ext cx="6592933" cy="7502532"/>
          </a:xfrm>
          <a:prstGeom prst="rect">
            <a:avLst/>
          </a:prstGeom>
          <a:ln w="12700">
            <a:miter lim="400000"/>
          </a:ln>
        </p:spPr>
      </p:pic>
      <p:sp>
        <p:nvSpPr>
          <p:cNvPr id="149" name="https://www.conferencecallsunlimited.com/history-of-communication-technology/"/>
          <p:cNvSpPr txBox="1"/>
          <p:nvPr/>
        </p:nvSpPr>
        <p:spPr>
          <a:xfrm>
            <a:off x="5854700" y="8991600"/>
            <a:ext cx="5140747"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u="sng">
                <a:solidFill>
                  <a:srgbClr val="0000EE"/>
                </a:solidFill>
                <a:latin typeface="Times"/>
                <a:ea typeface="Times"/>
                <a:cs typeface="Times"/>
                <a:sym typeface="Times"/>
              </a:defRPr>
            </a:lvl1pPr>
          </a:lstStyle>
          <a:p>
            <a:pPr/>
            <a:r>
              <a:t>https://www.conferencecallsunlimited.com/history-of-communication-technology/</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150 BC…"/>
          <p:cNvSpPr txBox="1"/>
          <p:nvPr>
            <p:ph type="title"/>
          </p:nvPr>
        </p:nvSpPr>
        <p:spPr>
          <a:xfrm>
            <a:off x="762000" y="774700"/>
            <a:ext cx="5027712" cy="4102100"/>
          </a:xfrm>
          <a:prstGeom prst="rect">
            <a:avLst/>
          </a:prstGeom>
        </p:spPr>
        <p:txBody>
          <a:bodyPr/>
          <a:lstStyle/>
          <a:p>
            <a:pPr/>
            <a:r>
              <a:t>150 BC</a:t>
            </a:r>
          </a:p>
          <a:p>
            <a:pPr/>
            <a:r>
              <a:t>The Greek Way</a:t>
            </a:r>
          </a:p>
        </p:txBody>
      </p:sp>
      <p:sp>
        <p:nvSpPr>
          <p:cNvPr id="152" name="The Greek Way:  Polybius, a Greek historian, invented a system of converting Greek alphabetic characters into numeric characters.  The enabled messages to be easily sent by coded torch smoke signals."/>
          <p:cNvSpPr txBox="1"/>
          <p:nvPr>
            <p:ph type="body" sz="quarter" idx="1"/>
          </p:nvPr>
        </p:nvSpPr>
        <p:spPr>
          <a:xfrm>
            <a:off x="762000" y="5372100"/>
            <a:ext cx="5027712" cy="3619500"/>
          </a:xfrm>
          <a:prstGeom prst="rect">
            <a:avLst/>
          </a:prstGeom>
        </p:spPr>
        <p:txBody>
          <a:bodyPr/>
          <a:lstStyle/>
          <a:p>
            <a:pPr/>
            <a:r>
              <a:t>The Greek Way:  Polybius, a Greek historian, invented a system of converting Greek alphabetic characters into numeric characters.  The enabled messages to be easily sent by coded torch smoke signals.</a:t>
            </a:r>
          </a:p>
        </p:txBody>
      </p:sp>
      <p:pic>
        <p:nvPicPr>
          <p:cNvPr id="153" name="Image" descr="Image"/>
          <p:cNvPicPr>
            <a:picLocks noChangeAspect="1"/>
          </p:cNvPicPr>
          <p:nvPr/>
        </p:nvPicPr>
        <p:blipFill>
          <a:blip r:embed="rId2">
            <a:extLst/>
          </a:blip>
          <a:stretch>
            <a:fillRect/>
          </a:stretch>
        </p:blipFill>
        <p:spPr>
          <a:xfrm>
            <a:off x="5922209" y="1514321"/>
            <a:ext cx="6592933" cy="7502532"/>
          </a:xfrm>
          <a:prstGeom prst="rect">
            <a:avLst/>
          </a:prstGeom>
          <a:ln w="12700">
            <a:miter lim="400000"/>
          </a:ln>
        </p:spPr>
      </p:pic>
      <p:sp>
        <p:nvSpPr>
          <p:cNvPr id="154" name="https://www.conferencecallsunlimited.com/history-of-communication-technology/"/>
          <p:cNvSpPr txBox="1"/>
          <p:nvPr/>
        </p:nvSpPr>
        <p:spPr>
          <a:xfrm>
            <a:off x="5854700" y="8991600"/>
            <a:ext cx="5140747"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u="sng">
                <a:solidFill>
                  <a:srgbClr val="0000EE"/>
                </a:solidFill>
                <a:latin typeface="Times"/>
                <a:ea typeface="Times"/>
                <a:cs typeface="Times"/>
                <a:sym typeface="Times"/>
              </a:defRPr>
            </a:lvl1pPr>
          </a:lstStyle>
          <a:p>
            <a:pPr/>
            <a:r>
              <a:t>https://www.conferencecallsunlimited.com/history-of-communication-technology/</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1844…"/>
          <p:cNvSpPr txBox="1"/>
          <p:nvPr>
            <p:ph type="title"/>
          </p:nvPr>
        </p:nvSpPr>
        <p:spPr>
          <a:xfrm>
            <a:off x="762000" y="774700"/>
            <a:ext cx="5027712" cy="4102100"/>
          </a:xfrm>
          <a:prstGeom prst="rect">
            <a:avLst/>
          </a:prstGeom>
        </p:spPr>
        <p:txBody>
          <a:bodyPr/>
          <a:lstStyle/>
          <a:p>
            <a:pPr/>
            <a:r>
              <a:t>1844</a:t>
            </a:r>
          </a:p>
          <a:p>
            <a:pPr/>
            <a:r>
              <a:t>Telegram</a:t>
            </a:r>
          </a:p>
        </p:txBody>
      </p:sp>
      <p:sp>
        <p:nvSpPr>
          <p:cNvPr id="157" name="Telegram.  The first telegraph message trailed 40 miles and read, “What Hath God Wrought?”"/>
          <p:cNvSpPr txBox="1"/>
          <p:nvPr>
            <p:ph type="body" sz="quarter" idx="1"/>
          </p:nvPr>
        </p:nvSpPr>
        <p:spPr>
          <a:xfrm>
            <a:off x="762000" y="5372100"/>
            <a:ext cx="5027712" cy="3619500"/>
          </a:xfrm>
          <a:prstGeom prst="rect">
            <a:avLst/>
          </a:prstGeom>
        </p:spPr>
        <p:txBody>
          <a:bodyPr/>
          <a:lstStyle/>
          <a:p>
            <a:pPr/>
            <a:r>
              <a:t>Telegram.  The first telegraph message trailed 40 miles and read, “What Hath God Wrought?”</a:t>
            </a:r>
          </a:p>
        </p:txBody>
      </p:sp>
      <p:pic>
        <p:nvPicPr>
          <p:cNvPr id="158" name="Image" descr="Image"/>
          <p:cNvPicPr>
            <a:picLocks noChangeAspect="1"/>
          </p:cNvPicPr>
          <p:nvPr/>
        </p:nvPicPr>
        <p:blipFill>
          <a:blip r:embed="rId2">
            <a:extLst/>
          </a:blip>
          <a:stretch>
            <a:fillRect/>
          </a:stretch>
        </p:blipFill>
        <p:spPr>
          <a:xfrm>
            <a:off x="5922209" y="1514321"/>
            <a:ext cx="6592933" cy="7502532"/>
          </a:xfrm>
          <a:prstGeom prst="rect">
            <a:avLst/>
          </a:prstGeom>
          <a:ln w="12700">
            <a:miter lim="400000"/>
          </a:ln>
        </p:spPr>
      </p:pic>
      <p:sp>
        <p:nvSpPr>
          <p:cNvPr id="159" name="https://www.conferencecallsunlimited.com/history-of-communication-technology/"/>
          <p:cNvSpPr txBox="1"/>
          <p:nvPr/>
        </p:nvSpPr>
        <p:spPr>
          <a:xfrm>
            <a:off x="5854700" y="8991600"/>
            <a:ext cx="5140747"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u="sng">
                <a:solidFill>
                  <a:srgbClr val="0000EE"/>
                </a:solidFill>
                <a:latin typeface="Times"/>
                <a:ea typeface="Times"/>
                <a:cs typeface="Times"/>
                <a:sym typeface="Times"/>
              </a:defRPr>
            </a:lvl1pPr>
          </a:lstStyle>
          <a:p>
            <a:pPr/>
            <a:r>
              <a:t>https://www.conferencecallsunlimited.com/history-of-communication-technology/</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1876…"/>
          <p:cNvSpPr txBox="1"/>
          <p:nvPr>
            <p:ph type="title"/>
          </p:nvPr>
        </p:nvSpPr>
        <p:spPr>
          <a:xfrm>
            <a:off x="762000" y="774700"/>
            <a:ext cx="5027712" cy="4102100"/>
          </a:xfrm>
          <a:prstGeom prst="rect">
            <a:avLst/>
          </a:prstGeom>
        </p:spPr>
        <p:txBody>
          <a:bodyPr/>
          <a:lstStyle/>
          <a:p>
            <a:pPr/>
            <a:r>
              <a:t>1876</a:t>
            </a:r>
          </a:p>
          <a:p>
            <a:pPr/>
            <a:r>
              <a:t>“Mr. Watson…</a:t>
            </a:r>
          </a:p>
        </p:txBody>
      </p:sp>
      <p:sp>
        <p:nvSpPr>
          <p:cNvPr id="162" name="“Mr. Watson come here, I want to see you,” were the first words spoken on a successful telephone call by Alexander Graham Bell."/>
          <p:cNvSpPr txBox="1"/>
          <p:nvPr>
            <p:ph type="body" sz="quarter" idx="1"/>
          </p:nvPr>
        </p:nvSpPr>
        <p:spPr>
          <a:xfrm>
            <a:off x="762000" y="5372100"/>
            <a:ext cx="5027712" cy="3619500"/>
          </a:xfrm>
          <a:prstGeom prst="rect">
            <a:avLst/>
          </a:prstGeom>
        </p:spPr>
        <p:txBody>
          <a:bodyPr/>
          <a:lstStyle/>
          <a:p>
            <a:pPr/>
            <a:r>
              <a:t>“Mr. Watson come here, I want to see you,” were the first words spoken on a successful telephone call by Alexander Graham Bell.</a:t>
            </a:r>
          </a:p>
        </p:txBody>
      </p:sp>
      <p:pic>
        <p:nvPicPr>
          <p:cNvPr id="163" name="Image" descr="Image"/>
          <p:cNvPicPr>
            <a:picLocks noChangeAspect="1"/>
          </p:cNvPicPr>
          <p:nvPr/>
        </p:nvPicPr>
        <p:blipFill>
          <a:blip r:embed="rId2">
            <a:extLst/>
          </a:blip>
          <a:stretch>
            <a:fillRect/>
          </a:stretch>
        </p:blipFill>
        <p:spPr>
          <a:xfrm>
            <a:off x="5922209" y="1514321"/>
            <a:ext cx="6592933" cy="7502532"/>
          </a:xfrm>
          <a:prstGeom prst="rect">
            <a:avLst/>
          </a:prstGeom>
          <a:ln w="12700">
            <a:miter lim="400000"/>
          </a:ln>
        </p:spPr>
      </p:pic>
      <p:sp>
        <p:nvSpPr>
          <p:cNvPr id="164" name="https://www.conferencecallsunlimited.com/history-of-communication-technology/"/>
          <p:cNvSpPr txBox="1"/>
          <p:nvPr/>
        </p:nvSpPr>
        <p:spPr>
          <a:xfrm>
            <a:off x="5854700" y="8991600"/>
            <a:ext cx="5140747"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u="sng">
                <a:solidFill>
                  <a:srgbClr val="0000EE"/>
                </a:solidFill>
                <a:latin typeface="Times"/>
                <a:ea typeface="Times"/>
                <a:cs typeface="Times"/>
                <a:sym typeface="Times"/>
              </a:defRPr>
            </a:lvl1pPr>
          </a:lstStyle>
          <a:p>
            <a:pPr/>
            <a:r>
              <a:t>https://www.conferencecallsunlimited.com/history-of-communication-technology/</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1877…"/>
          <p:cNvSpPr txBox="1"/>
          <p:nvPr>
            <p:ph type="title"/>
          </p:nvPr>
        </p:nvSpPr>
        <p:spPr>
          <a:xfrm>
            <a:off x="762000" y="774700"/>
            <a:ext cx="5027712" cy="4102100"/>
          </a:xfrm>
          <a:prstGeom prst="rect">
            <a:avLst/>
          </a:prstGeom>
        </p:spPr>
        <p:txBody>
          <a:bodyPr/>
          <a:lstStyle/>
          <a:p>
            <a:pPr/>
            <a:r>
              <a:t>1877</a:t>
            </a:r>
          </a:p>
          <a:p>
            <a:pPr/>
            <a:r>
              <a:t>Ahoy?</a:t>
            </a:r>
          </a:p>
        </p:txBody>
      </p:sp>
      <p:sp>
        <p:nvSpPr>
          <p:cNvPr id="167" name="Ahoy?  Alexander Graham bell originally wanted the greeting for the telephone to be “Ahoy,” but Thomas Edison voted for “Hello,” a word he coined himself."/>
          <p:cNvSpPr txBox="1"/>
          <p:nvPr>
            <p:ph type="body" sz="quarter" idx="1"/>
          </p:nvPr>
        </p:nvSpPr>
        <p:spPr>
          <a:xfrm>
            <a:off x="762000" y="5372100"/>
            <a:ext cx="5027712" cy="3619500"/>
          </a:xfrm>
          <a:prstGeom prst="rect">
            <a:avLst/>
          </a:prstGeom>
        </p:spPr>
        <p:txBody>
          <a:bodyPr/>
          <a:lstStyle/>
          <a:p>
            <a:pPr/>
            <a:r>
              <a:t>Ahoy?  Alexander Graham bell originally wanted the greeting for the telephone to be “Ahoy,” but Thomas Edison voted for “Hello,” a word he coined himself.</a:t>
            </a:r>
          </a:p>
        </p:txBody>
      </p:sp>
      <p:sp>
        <p:nvSpPr>
          <p:cNvPr id="168" name="https://www.conferencecallsunlimited.com/history-of-communication-technology/"/>
          <p:cNvSpPr txBox="1"/>
          <p:nvPr/>
        </p:nvSpPr>
        <p:spPr>
          <a:xfrm>
            <a:off x="5715000" y="7981950"/>
            <a:ext cx="5140747"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u="sng">
                <a:solidFill>
                  <a:srgbClr val="0000EE"/>
                </a:solidFill>
                <a:latin typeface="Times"/>
                <a:ea typeface="Times"/>
                <a:cs typeface="Times"/>
                <a:sym typeface="Times"/>
              </a:defRPr>
            </a:lvl1pPr>
          </a:lstStyle>
          <a:p>
            <a:pPr/>
            <a:r>
              <a:t>https://www.conferencecallsunlimited.com/history-of-communication-technology/</a:t>
            </a:r>
          </a:p>
        </p:txBody>
      </p:sp>
      <p:pic>
        <p:nvPicPr>
          <p:cNvPr id="169" name="Image" descr="Image"/>
          <p:cNvPicPr>
            <a:picLocks noChangeAspect="1"/>
          </p:cNvPicPr>
          <p:nvPr/>
        </p:nvPicPr>
        <p:blipFill>
          <a:blip r:embed="rId2">
            <a:extLst/>
          </a:blip>
          <a:stretch>
            <a:fillRect/>
          </a:stretch>
        </p:blipFill>
        <p:spPr>
          <a:xfrm>
            <a:off x="5772985" y="2237084"/>
            <a:ext cx="6732371" cy="5761939"/>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1920s…"/>
          <p:cNvSpPr txBox="1"/>
          <p:nvPr>
            <p:ph type="title"/>
          </p:nvPr>
        </p:nvSpPr>
        <p:spPr>
          <a:xfrm>
            <a:off x="762000" y="774700"/>
            <a:ext cx="5027712" cy="4102100"/>
          </a:xfrm>
          <a:prstGeom prst="rect">
            <a:avLst/>
          </a:prstGeom>
        </p:spPr>
        <p:txBody>
          <a:bodyPr/>
          <a:lstStyle/>
          <a:p>
            <a:pPr/>
            <a:r>
              <a:t>1920s</a:t>
            </a:r>
          </a:p>
          <a:p>
            <a:pPr/>
            <a:r>
              <a:t>Crystal Clear</a:t>
            </a:r>
          </a:p>
        </p:txBody>
      </p:sp>
      <p:sp>
        <p:nvSpPr>
          <p:cNvPr id="172" name="The most common type of radio used a crystal as one of its main components.  Radio waves powered the crystal instead of batteries.…"/>
          <p:cNvSpPr txBox="1"/>
          <p:nvPr>
            <p:ph type="body" sz="quarter" idx="1"/>
          </p:nvPr>
        </p:nvSpPr>
        <p:spPr>
          <a:xfrm>
            <a:off x="762000" y="5372100"/>
            <a:ext cx="5027712" cy="3619500"/>
          </a:xfrm>
          <a:prstGeom prst="rect">
            <a:avLst/>
          </a:prstGeom>
        </p:spPr>
        <p:txBody>
          <a:bodyPr/>
          <a:lstStyle/>
          <a:p>
            <a:pPr/>
            <a:r>
              <a:t>The most common type of radio used a crystal as one of its main components.  Radio waves powered the crystal instead of batteries.</a:t>
            </a:r>
          </a:p>
          <a:p>
            <a:pPr/>
            <a:r>
              <a:t>The first record was of “Mary Had a Little Lamb”.  Thomas edison, who invented the phonograph, recited and recorded it.</a:t>
            </a:r>
          </a:p>
        </p:txBody>
      </p:sp>
      <p:sp>
        <p:nvSpPr>
          <p:cNvPr id="173" name="https://www.conferencecallsunlimited.com/history-of-communication-technology/"/>
          <p:cNvSpPr txBox="1"/>
          <p:nvPr/>
        </p:nvSpPr>
        <p:spPr>
          <a:xfrm>
            <a:off x="5727700" y="7994650"/>
            <a:ext cx="5140747"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u="sng">
                <a:solidFill>
                  <a:srgbClr val="0000EE"/>
                </a:solidFill>
                <a:latin typeface="Times"/>
                <a:ea typeface="Times"/>
                <a:cs typeface="Times"/>
                <a:sym typeface="Times"/>
              </a:defRPr>
            </a:lvl1pPr>
          </a:lstStyle>
          <a:p>
            <a:pPr/>
            <a:r>
              <a:t>https://www.conferencecallsunlimited.com/history-of-communication-technology/</a:t>
            </a:r>
          </a:p>
        </p:txBody>
      </p:sp>
      <p:pic>
        <p:nvPicPr>
          <p:cNvPr id="174" name="Image" descr="Image"/>
          <p:cNvPicPr>
            <a:picLocks noChangeAspect="1"/>
          </p:cNvPicPr>
          <p:nvPr/>
        </p:nvPicPr>
        <p:blipFill>
          <a:blip r:embed="rId2">
            <a:extLst/>
          </a:blip>
          <a:stretch>
            <a:fillRect/>
          </a:stretch>
        </p:blipFill>
        <p:spPr>
          <a:xfrm>
            <a:off x="5785685" y="2237084"/>
            <a:ext cx="6732371" cy="5761939"/>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1920s…"/>
          <p:cNvSpPr txBox="1"/>
          <p:nvPr>
            <p:ph type="title"/>
          </p:nvPr>
        </p:nvSpPr>
        <p:spPr>
          <a:xfrm>
            <a:off x="762000" y="774700"/>
            <a:ext cx="5027712" cy="4102100"/>
          </a:xfrm>
          <a:prstGeom prst="rect">
            <a:avLst/>
          </a:prstGeom>
        </p:spPr>
        <p:txBody>
          <a:bodyPr/>
          <a:lstStyle/>
          <a:p>
            <a:pPr/>
            <a:r>
              <a:t>1920s</a:t>
            </a:r>
          </a:p>
          <a:p>
            <a:pPr/>
            <a:r>
              <a:t>Optic Fiber</a:t>
            </a:r>
          </a:p>
        </p:txBody>
      </p:sp>
      <p:sp>
        <p:nvSpPr>
          <p:cNvPr id="177" name="One thread of optic fiber is slightly thicker than a human hair.  One million threads of optic fiber can fit in a tube 1/2” in diameter."/>
          <p:cNvSpPr txBox="1"/>
          <p:nvPr>
            <p:ph type="body" sz="quarter" idx="1"/>
          </p:nvPr>
        </p:nvSpPr>
        <p:spPr>
          <a:xfrm>
            <a:off x="762000" y="5372100"/>
            <a:ext cx="5027712" cy="3619500"/>
          </a:xfrm>
          <a:prstGeom prst="rect">
            <a:avLst/>
          </a:prstGeom>
        </p:spPr>
        <p:txBody>
          <a:bodyPr/>
          <a:lstStyle/>
          <a:p>
            <a:pPr/>
            <a:r>
              <a:t>One thread of optic fiber is slightly thicker than a human hair.  One million threads of optic fiber can fit in a tube 1/2” in diameter.</a:t>
            </a:r>
          </a:p>
        </p:txBody>
      </p:sp>
      <p:sp>
        <p:nvSpPr>
          <p:cNvPr id="178" name="https://www.conferencecallsunlimited.com/history-of-communication-technology/"/>
          <p:cNvSpPr txBox="1"/>
          <p:nvPr/>
        </p:nvSpPr>
        <p:spPr>
          <a:xfrm>
            <a:off x="5727700" y="7994650"/>
            <a:ext cx="5140747"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u="sng">
                <a:solidFill>
                  <a:srgbClr val="0000EE"/>
                </a:solidFill>
                <a:latin typeface="Times"/>
                <a:ea typeface="Times"/>
                <a:cs typeface="Times"/>
                <a:sym typeface="Times"/>
              </a:defRPr>
            </a:lvl1pPr>
          </a:lstStyle>
          <a:p>
            <a:pPr/>
            <a:r>
              <a:t>https://www.conferencecallsunlimited.com/history-of-communication-technology/</a:t>
            </a:r>
          </a:p>
        </p:txBody>
      </p:sp>
      <p:pic>
        <p:nvPicPr>
          <p:cNvPr id="179" name="Image" descr="Image"/>
          <p:cNvPicPr>
            <a:picLocks noChangeAspect="1"/>
          </p:cNvPicPr>
          <p:nvPr/>
        </p:nvPicPr>
        <p:blipFill>
          <a:blip r:embed="rId2">
            <a:extLst/>
          </a:blip>
          <a:stretch>
            <a:fillRect/>
          </a:stretch>
        </p:blipFill>
        <p:spPr>
          <a:xfrm>
            <a:off x="5785685" y="2237084"/>
            <a:ext cx="6732371" cy="5761939"/>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1946…"/>
          <p:cNvSpPr txBox="1"/>
          <p:nvPr>
            <p:ph type="title"/>
          </p:nvPr>
        </p:nvSpPr>
        <p:spPr>
          <a:xfrm>
            <a:off x="762000" y="774700"/>
            <a:ext cx="5027712" cy="4102100"/>
          </a:xfrm>
          <a:prstGeom prst="rect">
            <a:avLst/>
          </a:prstGeom>
        </p:spPr>
        <p:txBody>
          <a:bodyPr/>
          <a:lstStyle/>
          <a:p>
            <a:pPr/>
            <a:r>
              <a:t>1946</a:t>
            </a:r>
          </a:p>
          <a:p>
            <a:pPr/>
            <a:r>
              <a:t>How Practical</a:t>
            </a:r>
          </a:p>
        </p:txBody>
      </p:sp>
      <p:sp>
        <p:nvSpPr>
          <p:cNvPr id="182" name="The Swedish police used the first cell phone.  It could only make 6 phone calls before the car’s battery died."/>
          <p:cNvSpPr txBox="1"/>
          <p:nvPr>
            <p:ph type="body" sz="quarter" idx="1"/>
          </p:nvPr>
        </p:nvSpPr>
        <p:spPr>
          <a:xfrm>
            <a:off x="762000" y="5372100"/>
            <a:ext cx="5027712" cy="3619500"/>
          </a:xfrm>
          <a:prstGeom prst="rect">
            <a:avLst/>
          </a:prstGeom>
        </p:spPr>
        <p:txBody>
          <a:bodyPr/>
          <a:lstStyle/>
          <a:p>
            <a:pPr/>
            <a:r>
              <a:t>The Swedish police used the first cell phone.  It could only make 6 phone calls before the car’s battery died.</a:t>
            </a:r>
          </a:p>
        </p:txBody>
      </p:sp>
      <p:sp>
        <p:nvSpPr>
          <p:cNvPr id="183" name="https://www.conferencecallsunlimited.com/history-of-communication-technology/"/>
          <p:cNvSpPr txBox="1"/>
          <p:nvPr/>
        </p:nvSpPr>
        <p:spPr>
          <a:xfrm>
            <a:off x="5727700" y="7994650"/>
            <a:ext cx="5140747"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u="sng">
                <a:solidFill>
                  <a:srgbClr val="0000EE"/>
                </a:solidFill>
                <a:latin typeface="Times"/>
                <a:ea typeface="Times"/>
                <a:cs typeface="Times"/>
                <a:sym typeface="Times"/>
              </a:defRPr>
            </a:lvl1pPr>
          </a:lstStyle>
          <a:p>
            <a:pPr/>
            <a:r>
              <a:t>https://www.conferencecallsunlimited.com/history-of-communication-technology/</a:t>
            </a:r>
          </a:p>
        </p:txBody>
      </p:sp>
      <p:pic>
        <p:nvPicPr>
          <p:cNvPr id="184" name="Image" descr="Image"/>
          <p:cNvPicPr>
            <a:picLocks noChangeAspect="1"/>
          </p:cNvPicPr>
          <p:nvPr/>
        </p:nvPicPr>
        <p:blipFill>
          <a:blip r:embed="rId2">
            <a:extLst/>
          </a:blip>
          <a:stretch>
            <a:fillRect/>
          </a:stretch>
        </p:blipFill>
        <p:spPr>
          <a:xfrm>
            <a:off x="5785685" y="2237084"/>
            <a:ext cx="6732371" cy="5761939"/>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1973…"/>
          <p:cNvSpPr txBox="1"/>
          <p:nvPr>
            <p:ph type="title"/>
          </p:nvPr>
        </p:nvSpPr>
        <p:spPr>
          <a:prstGeom prst="rect">
            <a:avLst/>
          </a:prstGeom>
        </p:spPr>
        <p:txBody>
          <a:bodyPr/>
          <a:lstStyle/>
          <a:p>
            <a:pPr/>
            <a:r>
              <a:t>1973</a:t>
            </a:r>
          </a:p>
          <a:p>
            <a:pPr/>
            <a:r>
              <a:t>First Cell Phone</a:t>
            </a:r>
          </a:p>
        </p:txBody>
      </p:sp>
      <p:sp>
        <p:nvSpPr>
          <p:cNvPr id="187" name="Martin Cooper invented the first official cell phone.  The 2 pound “Brick” was called Motorola Dyna-Tac.  Its dimensions measured 9”x 5”x 1.75”"/>
          <p:cNvSpPr txBox="1"/>
          <p:nvPr>
            <p:ph type="body" sz="quarter" idx="1"/>
          </p:nvPr>
        </p:nvSpPr>
        <p:spPr>
          <a:prstGeom prst="rect">
            <a:avLst/>
          </a:prstGeom>
        </p:spPr>
        <p:txBody>
          <a:bodyPr/>
          <a:lstStyle/>
          <a:p>
            <a:pPr/>
            <a:r>
              <a:t>Martin Cooper invented the first official cell phone.  The 2 pound “Brick” was called Motorola Dyna-Tac.  Its dimensions measured 9”x 5”x 1.75”</a:t>
            </a:r>
          </a:p>
        </p:txBody>
      </p:sp>
      <p:pic>
        <p:nvPicPr>
          <p:cNvPr id="188" name="Image" descr="Image"/>
          <p:cNvPicPr>
            <a:picLocks noChangeAspect="1"/>
          </p:cNvPicPr>
          <p:nvPr/>
        </p:nvPicPr>
        <p:blipFill>
          <a:blip r:embed="rId2">
            <a:extLst/>
          </a:blip>
          <a:stretch>
            <a:fillRect/>
          </a:stretch>
        </p:blipFill>
        <p:spPr>
          <a:xfrm>
            <a:off x="6440116" y="2518712"/>
            <a:ext cx="6068169" cy="5198682"/>
          </a:xfrm>
          <a:prstGeom prst="rect">
            <a:avLst/>
          </a:prstGeom>
          <a:ln w="12700">
            <a:miter lim="400000"/>
          </a:ln>
        </p:spPr>
      </p:pic>
      <p:sp>
        <p:nvSpPr>
          <p:cNvPr id="189" name="https://www.conferencecallsunlimited.com/history-of-communication-technology/"/>
          <p:cNvSpPr txBox="1"/>
          <p:nvPr/>
        </p:nvSpPr>
        <p:spPr>
          <a:xfrm>
            <a:off x="6400800" y="7702550"/>
            <a:ext cx="5140747"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u="sng">
                <a:solidFill>
                  <a:srgbClr val="0000EE"/>
                </a:solidFill>
                <a:latin typeface="Times"/>
                <a:ea typeface="Times"/>
                <a:cs typeface="Times"/>
                <a:sym typeface="Times"/>
              </a:defRPr>
            </a:lvl1pPr>
          </a:lstStyle>
          <a:p>
            <a:pPr/>
            <a:r>
              <a:t>https://www.conferencecallsunlimited.com/history-of-communication-technology/</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1978…"/>
          <p:cNvSpPr txBox="1"/>
          <p:nvPr>
            <p:ph type="title"/>
          </p:nvPr>
        </p:nvSpPr>
        <p:spPr>
          <a:prstGeom prst="rect">
            <a:avLst/>
          </a:prstGeom>
        </p:spPr>
        <p:txBody>
          <a:bodyPr/>
          <a:lstStyle/>
          <a:p>
            <a:pPr/>
            <a:r>
              <a:t>1978</a:t>
            </a:r>
          </a:p>
          <a:p>
            <a:pPr/>
            <a:r>
              <a:t>SPAM! SPAM!</a:t>
            </a:r>
          </a:p>
        </p:txBody>
      </p:sp>
      <p:sp>
        <p:nvSpPr>
          <p:cNvPr id="192" name="The first span email was sent to the 393 users on ARPANET by Gary Thurek to advertise a new kind of computer."/>
          <p:cNvSpPr txBox="1"/>
          <p:nvPr>
            <p:ph type="body" sz="quarter" idx="1"/>
          </p:nvPr>
        </p:nvSpPr>
        <p:spPr>
          <a:prstGeom prst="rect">
            <a:avLst/>
          </a:prstGeom>
        </p:spPr>
        <p:txBody>
          <a:bodyPr/>
          <a:lstStyle/>
          <a:p>
            <a:pPr/>
            <a:r>
              <a:t>The first span email was sent to the 393 users on ARPANET by Gary Thurek to advertise a new kind of computer.</a:t>
            </a:r>
          </a:p>
        </p:txBody>
      </p:sp>
      <p:pic>
        <p:nvPicPr>
          <p:cNvPr id="193" name="Image" descr="Image"/>
          <p:cNvPicPr>
            <a:picLocks noChangeAspect="1"/>
          </p:cNvPicPr>
          <p:nvPr/>
        </p:nvPicPr>
        <p:blipFill>
          <a:blip r:embed="rId2">
            <a:extLst/>
          </a:blip>
          <a:stretch>
            <a:fillRect/>
          </a:stretch>
        </p:blipFill>
        <p:spPr>
          <a:xfrm>
            <a:off x="6440116" y="2518712"/>
            <a:ext cx="6068169" cy="5198682"/>
          </a:xfrm>
          <a:prstGeom prst="rect">
            <a:avLst/>
          </a:prstGeom>
          <a:ln w="12700">
            <a:miter lim="400000"/>
          </a:ln>
        </p:spPr>
      </p:pic>
      <p:sp>
        <p:nvSpPr>
          <p:cNvPr id="194" name="https://www.conferencecallsunlimited.com/history-of-communication-technology/"/>
          <p:cNvSpPr txBox="1"/>
          <p:nvPr/>
        </p:nvSpPr>
        <p:spPr>
          <a:xfrm>
            <a:off x="6400800" y="7702550"/>
            <a:ext cx="5140747"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u="sng">
                <a:solidFill>
                  <a:srgbClr val="0000EE"/>
                </a:solidFill>
                <a:latin typeface="Times"/>
                <a:ea typeface="Times"/>
                <a:cs typeface="Times"/>
                <a:sym typeface="Times"/>
              </a:defRPr>
            </a:lvl1pPr>
          </a:lstStyle>
          <a:p>
            <a:pPr/>
            <a:r>
              <a:t>https://www.conferencecallsunlimited.com/history-of-communication-technology/</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2006…"/>
          <p:cNvSpPr txBox="1"/>
          <p:nvPr>
            <p:ph type="title"/>
          </p:nvPr>
        </p:nvSpPr>
        <p:spPr>
          <a:prstGeom prst="rect">
            <a:avLst/>
          </a:prstGeom>
        </p:spPr>
        <p:txBody>
          <a:bodyPr/>
          <a:lstStyle/>
          <a:p>
            <a:pPr/>
            <a:r>
              <a:t>2006</a:t>
            </a:r>
          </a:p>
          <a:p>
            <a:pPr/>
            <a:r>
              <a:t>We Are Googling</a:t>
            </a:r>
          </a:p>
        </p:txBody>
      </p:sp>
      <p:sp>
        <p:nvSpPr>
          <p:cNvPr id="197" name="To “google” became an officially recognized verb in 2006 when both Merriam-Webster Collegiate Dictionary as well as the Oxford English Dictionary recognized it."/>
          <p:cNvSpPr txBox="1"/>
          <p:nvPr>
            <p:ph type="body" sz="quarter" idx="1"/>
          </p:nvPr>
        </p:nvSpPr>
        <p:spPr>
          <a:prstGeom prst="rect">
            <a:avLst/>
          </a:prstGeom>
        </p:spPr>
        <p:txBody>
          <a:bodyPr/>
          <a:lstStyle/>
          <a:p>
            <a:pPr/>
            <a:r>
              <a:t>To “google” became an officially recognized verb in 2006 when both Merriam-Webster Collegiate Dictionary as well as the Oxford English Dictionary recognized it.</a:t>
            </a:r>
          </a:p>
        </p:txBody>
      </p:sp>
      <p:pic>
        <p:nvPicPr>
          <p:cNvPr id="198" name="Image" descr="Image"/>
          <p:cNvPicPr>
            <a:picLocks noChangeAspect="1"/>
          </p:cNvPicPr>
          <p:nvPr/>
        </p:nvPicPr>
        <p:blipFill>
          <a:blip r:embed="rId2">
            <a:extLst/>
          </a:blip>
          <a:stretch>
            <a:fillRect/>
          </a:stretch>
        </p:blipFill>
        <p:spPr>
          <a:xfrm>
            <a:off x="6440116" y="2518712"/>
            <a:ext cx="6068169" cy="5198682"/>
          </a:xfrm>
          <a:prstGeom prst="rect">
            <a:avLst/>
          </a:prstGeom>
          <a:ln w="12700">
            <a:miter lim="400000"/>
          </a:ln>
        </p:spPr>
      </p:pic>
      <p:sp>
        <p:nvSpPr>
          <p:cNvPr id="199" name="https://www.conferencecallsunlimited.com/history-of-communication-technology/"/>
          <p:cNvSpPr txBox="1"/>
          <p:nvPr/>
        </p:nvSpPr>
        <p:spPr>
          <a:xfrm>
            <a:off x="6400800" y="7702550"/>
            <a:ext cx="5140747"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u="sng">
                <a:solidFill>
                  <a:srgbClr val="0000EE"/>
                </a:solidFill>
                <a:latin typeface="Times"/>
                <a:ea typeface="Times"/>
                <a:cs typeface="Times"/>
                <a:sym typeface="Times"/>
              </a:defRPr>
            </a:lvl1pPr>
          </a:lstStyle>
          <a:p>
            <a:pPr/>
            <a:r>
              <a:t>https://www.conferencecallsunlimited.com/history-of-communication-technology/</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2009…"/>
          <p:cNvSpPr txBox="1"/>
          <p:nvPr>
            <p:ph type="title"/>
          </p:nvPr>
        </p:nvSpPr>
        <p:spPr>
          <a:prstGeom prst="rect">
            <a:avLst/>
          </a:prstGeom>
        </p:spPr>
        <p:txBody>
          <a:bodyPr/>
          <a:lstStyle/>
          <a:p>
            <a:pPr/>
            <a:r>
              <a:t>2009</a:t>
            </a:r>
          </a:p>
          <a:p>
            <a:pPr/>
            <a:r>
              <a:t>Old vs. New</a:t>
            </a:r>
          </a:p>
        </p:txBody>
      </p:sp>
      <p:sp>
        <p:nvSpPr>
          <p:cNvPr id="202" name="A carrier pigeon transported 4GB 60 miles in South Africa faster than it took to transfer 4GB over broadband."/>
          <p:cNvSpPr txBox="1"/>
          <p:nvPr>
            <p:ph type="body" sz="quarter" idx="1"/>
          </p:nvPr>
        </p:nvSpPr>
        <p:spPr>
          <a:prstGeom prst="rect">
            <a:avLst/>
          </a:prstGeom>
        </p:spPr>
        <p:txBody>
          <a:bodyPr/>
          <a:lstStyle/>
          <a:p>
            <a:pPr/>
            <a:r>
              <a:t>A carrier pigeon transported 4GB 60 miles in South Africa faster than it took to transfer 4GB over broadband.</a:t>
            </a:r>
          </a:p>
        </p:txBody>
      </p:sp>
      <p:pic>
        <p:nvPicPr>
          <p:cNvPr id="203" name="Image" descr="Image"/>
          <p:cNvPicPr>
            <a:picLocks noChangeAspect="1"/>
          </p:cNvPicPr>
          <p:nvPr/>
        </p:nvPicPr>
        <p:blipFill>
          <a:blip r:embed="rId2">
            <a:extLst/>
          </a:blip>
          <a:stretch>
            <a:fillRect/>
          </a:stretch>
        </p:blipFill>
        <p:spPr>
          <a:xfrm>
            <a:off x="6440116" y="2518712"/>
            <a:ext cx="6068169" cy="5198682"/>
          </a:xfrm>
          <a:prstGeom prst="rect">
            <a:avLst/>
          </a:prstGeom>
          <a:ln w="12700">
            <a:miter lim="400000"/>
          </a:ln>
        </p:spPr>
      </p:pic>
      <p:sp>
        <p:nvSpPr>
          <p:cNvPr id="204" name="https://www.conferencecallsunlimited.com/history-of-communication-technology/"/>
          <p:cNvSpPr txBox="1"/>
          <p:nvPr/>
        </p:nvSpPr>
        <p:spPr>
          <a:xfrm>
            <a:off x="6400800" y="7702550"/>
            <a:ext cx="5140747"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u="sng">
                <a:solidFill>
                  <a:srgbClr val="0000EE"/>
                </a:solidFill>
                <a:latin typeface="Times"/>
                <a:ea typeface="Times"/>
                <a:cs typeface="Times"/>
                <a:sym typeface="Times"/>
              </a:defRPr>
            </a:lvl1pPr>
          </a:lstStyle>
          <a:p>
            <a:pPr/>
            <a:r>
              <a:t>https://www.conferencecallsunlimited.com/history-of-communication-technology/</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Explosion of Communication"/>
          <p:cNvSpPr txBox="1"/>
          <p:nvPr>
            <p:ph type="title"/>
          </p:nvPr>
        </p:nvSpPr>
        <p:spPr>
          <a:xfrm>
            <a:off x="698276" y="781050"/>
            <a:ext cx="5715448" cy="4102100"/>
          </a:xfrm>
          <a:prstGeom prst="rect">
            <a:avLst/>
          </a:prstGeom>
        </p:spPr>
        <p:txBody>
          <a:bodyPr/>
          <a:lstStyle/>
          <a:p>
            <a:pPr/>
            <a:r>
              <a:t>Explosion of Communication</a:t>
            </a:r>
          </a:p>
        </p:txBody>
      </p:sp>
      <p:sp>
        <p:nvSpPr>
          <p:cNvPr id="207" name="With the rapid invention and adoption of new technology, the medium of communication has dramatically changed—especially in recent years.  Internet modalities have largely replaced paper and earlier wire-based communications.  Internet communications continue to evolve in ways that its founders could never imagine or envision."/>
          <p:cNvSpPr txBox="1"/>
          <p:nvPr>
            <p:ph type="body" sz="quarter" idx="1"/>
          </p:nvPr>
        </p:nvSpPr>
        <p:spPr>
          <a:prstGeom prst="rect">
            <a:avLst/>
          </a:prstGeom>
        </p:spPr>
        <p:txBody>
          <a:bodyPr/>
          <a:lstStyle/>
          <a:p>
            <a:pPr/>
            <a:r>
              <a:t>With the rapid invention and adoption of new technology, the medium of communication has dramatically changed—especially in recent years.  Internet modalities have largely replaced paper and earlier wire-based communications.  Internet communications continue to evolve in ways that its founders could never imagine or envision.  </a:t>
            </a:r>
          </a:p>
        </p:txBody>
      </p:sp>
      <p:pic>
        <p:nvPicPr>
          <p:cNvPr id="208" name="Image" descr="Image"/>
          <p:cNvPicPr>
            <a:picLocks noChangeAspect="1"/>
          </p:cNvPicPr>
          <p:nvPr/>
        </p:nvPicPr>
        <p:blipFill>
          <a:blip r:embed="rId2">
            <a:extLst/>
          </a:blip>
          <a:stretch>
            <a:fillRect/>
          </a:stretch>
        </p:blipFill>
        <p:spPr>
          <a:xfrm>
            <a:off x="8220452" y="351288"/>
            <a:ext cx="3751857" cy="9051024"/>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Future"/>
          <p:cNvSpPr txBox="1"/>
          <p:nvPr>
            <p:ph type="title"/>
          </p:nvPr>
        </p:nvSpPr>
        <p:spPr>
          <a:prstGeom prst="rect">
            <a:avLst/>
          </a:prstGeom>
        </p:spPr>
        <p:txBody>
          <a:bodyPr/>
          <a:lstStyle/>
          <a:p>
            <a:pPr/>
            <a:r>
              <a:t>Future</a:t>
            </a:r>
          </a:p>
        </p:txBody>
      </p:sp>
      <p:sp>
        <p:nvSpPr>
          <p:cNvPr id="211" name="We can now communicate across long distances to large groups of people almost instantaneously with international conference calls and webinars.  What new developments in technology will make communication even more instant?  Will our screens and webcams become obsolete?  Where will our blossoming inner abilities and outer technologies take us and which of today’s cutting edge communication tools will survive?  The future is exciting and unpredictable."/>
          <p:cNvSpPr txBox="1"/>
          <p:nvPr>
            <p:ph type="body" sz="quarter" idx="1"/>
          </p:nvPr>
        </p:nvSpPr>
        <p:spPr>
          <a:prstGeom prst="rect">
            <a:avLst/>
          </a:prstGeom>
        </p:spPr>
        <p:txBody>
          <a:bodyPr/>
          <a:lstStyle>
            <a:lvl1pPr defTabSz="531622">
              <a:defRPr sz="2184"/>
            </a:lvl1pPr>
          </a:lstStyle>
          <a:p>
            <a:pPr/>
            <a:r>
              <a:t>We can now communicate across long distances to large groups of people almost instantaneously with international conference calls and webinars.  What new developments in technology will make communication even more instant?  Will our screens and webcams become obsolete?  Where will our blossoming inner abilities and outer technologies take us and which of today’s cutting edge communication tools will survive?  The future is exciting and unpredictable.</a:t>
            </a:r>
          </a:p>
        </p:txBody>
      </p:sp>
      <p:pic>
        <p:nvPicPr>
          <p:cNvPr id="212" name="Image" descr="Image"/>
          <p:cNvPicPr>
            <a:picLocks noChangeAspect="1"/>
          </p:cNvPicPr>
          <p:nvPr/>
        </p:nvPicPr>
        <p:blipFill>
          <a:blip r:embed="rId2">
            <a:extLst/>
          </a:blip>
          <a:stretch>
            <a:fillRect/>
          </a:stretch>
        </p:blipFill>
        <p:spPr>
          <a:xfrm>
            <a:off x="6478023" y="1844567"/>
            <a:ext cx="5992354" cy="5848248"/>
          </a:xfrm>
          <a:prstGeom prst="rect">
            <a:avLst/>
          </a:prstGeom>
          <a:ln w="12700">
            <a:miter lim="400000"/>
          </a:ln>
        </p:spPr>
      </p:pic>
      <p:sp>
        <p:nvSpPr>
          <p:cNvPr id="213" name="https://www.conferencecallsunlimited.com/history-of-communication-technology/"/>
          <p:cNvSpPr txBox="1"/>
          <p:nvPr/>
        </p:nvSpPr>
        <p:spPr>
          <a:xfrm>
            <a:off x="6489700" y="7689850"/>
            <a:ext cx="5140747"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u="sng">
                <a:solidFill>
                  <a:srgbClr val="0000EE"/>
                </a:solidFill>
                <a:latin typeface="Times"/>
                <a:ea typeface="Times"/>
                <a:cs typeface="Times"/>
                <a:sym typeface="Times"/>
              </a:defRPr>
            </a:lvl1pPr>
          </a:lstStyle>
          <a:p>
            <a:pPr/>
            <a:r>
              <a:t>https://www.conferencecallsunlimited.com/history-of-communication-technology/</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Future"/>
          <p:cNvSpPr txBox="1"/>
          <p:nvPr>
            <p:ph type="title"/>
          </p:nvPr>
        </p:nvSpPr>
        <p:spPr>
          <a:prstGeom prst="rect">
            <a:avLst/>
          </a:prstGeom>
        </p:spPr>
        <p:txBody>
          <a:bodyPr/>
          <a:lstStyle/>
          <a:p>
            <a:pPr/>
            <a:r>
              <a:t>Future</a:t>
            </a:r>
          </a:p>
        </p:txBody>
      </p:sp>
      <p:sp>
        <p:nvSpPr>
          <p:cNvPr id="216" name="In 2012 migrant workers sent $12 billion home through mobile money transfer services.…"/>
          <p:cNvSpPr txBox="1"/>
          <p:nvPr>
            <p:ph type="body" sz="quarter" idx="1"/>
          </p:nvPr>
        </p:nvSpPr>
        <p:spPr>
          <a:prstGeom prst="rect">
            <a:avLst/>
          </a:prstGeom>
        </p:spPr>
        <p:txBody>
          <a:bodyPr/>
          <a:lstStyle/>
          <a:p>
            <a:pPr/>
            <a:r>
              <a:t>In 2012 migrant workers sent $12 billion home through mobile money transfer services.</a:t>
            </a:r>
          </a:p>
          <a:p>
            <a:pPr/>
            <a:r>
              <a:t>In 2016 it was $55 billion.</a:t>
            </a:r>
          </a:p>
        </p:txBody>
      </p:sp>
      <p:pic>
        <p:nvPicPr>
          <p:cNvPr id="217" name="Image" descr="Image"/>
          <p:cNvPicPr>
            <a:picLocks noChangeAspect="1"/>
          </p:cNvPicPr>
          <p:nvPr/>
        </p:nvPicPr>
        <p:blipFill>
          <a:blip r:embed="rId2">
            <a:extLst/>
          </a:blip>
          <a:stretch>
            <a:fillRect/>
          </a:stretch>
        </p:blipFill>
        <p:spPr>
          <a:xfrm>
            <a:off x="6478023" y="1844567"/>
            <a:ext cx="5992354" cy="5848248"/>
          </a:xfrm>
          <a:prstGeom prst="rect">
            <a:avLst/>
          </a:prstGeom>
          <a:ln w="12700">
            <a:miter lim="400000"/>
          </a:ln>
        </p:spPr>
      </p:pic>
      <p:sp>
        <p:nvSpPr>
          <p:cNvPr id="218" name="https://www.conferencecallsunlimited.com/history-of-communication-technology/"/>
          <p:cNvSpPr txBox="1"/>
          <p:nvPr/>
        </p:nvSpPr>
        <p:spPr>
          <a:xfrm>
            <a:off x="6489700" y="7689850"/>
            <a:ext cx="5140747"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u="sng">
                <a:solidFill>
                  <a:srgbClr val="0000EE"/>
                </a:solidFill>
                <a:latin typeface="Times"/>
                <a:ea typeface="Times"/>
                <a:cs typeface="Times"/>
                <a:sym typeface="Times"/>
              </a:defRPr>
            </a:lvl1pPr>
          </a:lstStyle>
          <a:p>
            <a:pPr/>
            <a:r>
              <a:t>https://www.conferencecallsunlimited.com/history-of-communication-technology/</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Microphones"/>
          <p:cNvSpPr txBox="1"/>
          <p:nvPr>
            <p:ph type="title"/>
          </p:nvPr>
        </p:nvSpPr>
        <p:spPr>
          <a:prstGeom prst="rect">
            <a:avLst/>
          </a:prstGeom>
        </p:spPr>
        <p:txBody>
          <a:bodyPr/>
          <a:lstStyle/>
          <a:p>
            <a:pPr/>
            <a:r>
              <a:t>Microphones</a:t>
            </a:r>
          </a:p>
        </p:txBody>
      </p:sp>
      <p:sp>
        <p:nvSpPr>
          <p:cNvPr id="221" name="Microphones convert energy from one form into another.…"/>
          <p:cNvSpPr txBox="1"/>
          <p:nvPr>
            <p:ph type="body" sz="half" idx="1"/>
          </p:nvPr>
        </p:nvSpPr>
        <p:spPr>
          <a:prstGeom prst="rect">
            <a:avLst/>
          </a:prstGeom>
        </p:spPr>
        <p:txBody>
          <a:bodyPr/>
          <a:lstStyle/>
          <a:p>
            <a:pPr>
              <a:buBlip>
                <a:blip r:embed="rId2"/>
              </a:buBlip>
            </a:pPr>
            <a:r>
              <a:t>Microphones convert energy from one form into another.</a:t>
            </a:r>
          </a:p>
          <a:p>
            <a:pPr>
              <a:buBlip>
                <a:blip r:embed="rId2"/>
              </a:buBlip>
            </a:pPr>
            <a:r>
              <a:t>They convert sound waves into electrical signals.</a:t>
            </a:r>
          </a:p>
        </p:txBody>
      </p:sp>
      <p:pic>
        <p:nvPicPr>
          <p:cNvPr id="222" name="Image" descr="Image"/>
          <p:cNvPicPr>
            <a:picLocks noChangeAspect="1"/>
          </p:cNvPicPr>
          <p:nvPr/>
        </p:nvPicPr>
        <p:blipFill>
          <a:blip r:embed="rId3">
            <a:extLst/>
          </a:blip>
          <a:stretch>
            <a:fillRect/>
          </a:stretch>
        </p:blipFill>
        <p:spPr>
          <a:xfrm>
            <a:off x="1117600" y="3810000"/>
            <a:ext cx="5588000" cy="4445000"/>
          </a:xfrm>
          <a:prstGeom prst="rect">
            <a:avLst/>
          </a:prstGeom>
          <a:ln w="12700">
            <a:miter lim="400000"/>
          </a:ln>
        </p:spPr>
      </p:pic>
      <p:sp>
        <p:nvSpPr>
          <p:cNvPr id="223" name="https://www.mediacollege.com/audio/microphones/dynamic.html"/>
          <p:cNvSpPr txBox="1"/>
          <p:nvPr/>
        </p:nvSpPr>
        <p:spPr>
          <a:xfrm>
            <a:off x="1079500" y="8191500"/>
            <a:ext cx="4104085"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u="sng">
                <a:solidFill>
                  <a:srgbClr val="FFFFFF"/>
                </a:solidFill>
                <a:latin typeface="Times"/>
                <a:ea typeface="Times"/>
                <a:cs typeface="Times"/>
                <a:sym typeface="Times"/>
              </a:defRPr>
            </a:lvl1pPr>
          </a:lstStyle>
          <a:p>
            <a:pPr/>
            <a:r>
              <a:t>https://www.mediacollege.com/audio/microphones/dynamic.html</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The Speaker"/>
          <p:cNvSpPr txBox="1"/>
          <p:nvPr>
            <p:ph type="title"/>
          </p:nvPr>
        </p:nvSpPr>
        <p:spPr>
          <a:prstGeom prst="rect">
            <a:avLst/>
          </a:prstGeom>
        </p:spPr>
        <p:txBody>
          <a:bodyPr/>
          <a:lstStyle/>
          <a:p>
            <a:pPr/>
            <a:r>
              <a:t>The Speaker</a:t>
            </a:r>
          </a:p>
        </p:txBody>
      </p:sp>
      <p:sp>
        <p:nvSpPr>
          <p:cNvPr id="226" name="When a fluctuating electric current flows through the coil (orange), it becomes a temporary electromagnet, attracted and repelled by the permanent magnet (blue/red).  As the coil moves, it moves the cone (gray) back and forth, pumping sound waves into the air."/>
          <p:cNvSpPr txBox="1"/>
          <p:nvPr>
            <p:ph type="body" sz="half" idx="1"/>
          </p:nvPr>
        </p:nvSpPr>
        <p:spPr>
          <a:prstGeom prst="rect">
            <a:avLst/>
          </a:prstGeom>
        </p:spPr>
        <p:txBody>
          <a:bodyPr/>
          <a:lstStyle>
            <a:lvl1pPr>
              <a:buBlip>
                <a:blip r:embed="rId2"/>
              </a:buBlip>
            </a:lvl1pPr>
          </a:lstStyle>
          <a:p>
            <a:pPr/>
            <a:r>
              <a:t>When a fluctuating electric current flows through the coil (orange), it becomes a temporary electromagnet, attracted and repelled by the permanent magnet (blue/red).  As the coil moves, it moves the cone (gray) back and forth, pumping sound waves into the air.</a:t>
            </a:r>
          </a:p>
        </p:txBody>
      </p:sp>
      <p:pic>
        <p:nvPicPr>
          <p:cNvPr id="227" name="how-a-loudspeaker-works.gif" descr="how-a-loudspeaker-works.gif"/>
          <p:cNvPicPr>
            <a:picLocks noChangeAspect="0"/>
          </p:cNvPicPr>
          <p:nvPr/>
        </p:nvPicPr>
        <p:blipFill>
          <a:blip r:embed="rId3">
            <a:extLst/>
          </a:blip>
          <a:stretch>
            <a:fillRect/>
          </a:stretch>
        </p:blipFill>
        <p:spPr>
          <a:xfrm>
            <a:off x="1244996" y="3852763"/>
            <a:ext cx="5080001" cy="4559301"/>
          </a:xfrm>
          <a:prstGeom prst="rect">
            <a:avLst/>
          </a:prstGeom>
          <a:ln w="12700">
            <a:miter lim="400000"/>
          </a:ln>
        </p:spPr>
      </p:pic>
      <p:sp>
        <p:nvSpPr>
          <p:cNvPr id="228" name="https://www.explainthatstuff.com/loudspeakers.html"/>
          <p:cNvSpPr txBox="1"/>
          <p:nvPr/>
        </p:nvSpPr>
        <p:spPr>
          <a:xfrm>
            <a:off x="1181100" y="8369300"/>
            <a:ext cx="3305845"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u="sng">
                <a:solidFill>
                  <a:srgbClr val="FFFFFF"/>
                </a:solidFill>
                <a:latin typeface="Times"/>
                <a:ea typeface="Times"/>
                <a:cs typeface="Times"/>
                <a:sym typeface="Times"/>
                <a:hlinkClick r:id="rId4" invalidUrl="" action="" tgtFrame="" tooltip="" history="1" highlightClick="0" endSnd="0"/>
              </a:defRPr>
            </a:lvl1pPr>
          </a:lstStyle>
          <a:p>
            <a:pPr/>
            <a:r>
              <a:rPr>
                <a:hlinkClick r:id="rId4" invalidUrl="" action="" tgtFrame="" tooltip="" history="1" highlightClick="0" endSnd="0"/>
              </a:rPr>
              <a:t>https://www.explainthatstuff.com/loudspeakers.html</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Generation of the Signal"/>
          <p:cNvSpPr txBox="1"/>
          <p:nvPr>
            <p:ph type="title"/>
          </p:nvPr>
        </p:nvSpPr>
        <p:spPr>
          <a:prstGeom prst="rect">
            <a:avLst/>
          </a:prstGeom>
        </p:spPr>
        <p:txBody>
          <a:bodyPr/>
          <a:lstStyle/>
          <a:p>
            <a:pPr/>
            <a:r>
              <a:t>Generation of the Signal</a:t>
            </a:r>
          </a:p>
        </p:txBody>
      </p:sp>
      <p:sp>
        <p:nvSpPr>
          <p:cNvPr id="231" name="Once the signal has been generated, it gets transmitted to the antenna and sent out."/>
          <p:cNvSpPr txBox="1"/>
          <p:nvPr>
            <p:ph type="body" sz="half" idx="1"/>
          </p:nvPr>
        </p:nvSpPr>
        <p:spPr>
          <a:prstGeom prst="rect">
            <a:avLst/>
          </a:prstGeom>
        </p:spPr>
        <p:txBody>
          <a:bodyPr/>
          <a:lstStyle>
            <a:lvl1pPr>
              <a:buBlip>
                <a:blip r:embed="rId2"/>
              </a:buBlip>
            </a:lvl1pPr>
          </a:lstStyle>
          <a:p>
            <a:pPr/>
            <a:r>
              <a:t>Once the signal has been generated, it gets transmitted to the antenna and sent out.</a:t>
            </a:r>
          </a:p>
        </p:txBody>
      </p:sp>
      <p:pic>
        <p:nvPicPr>
          <p:cNvPr id="232" name="Image" descr="Image"/>
          <p:cNvPicPr>
            <a:picLocks noChangeAspect="1"/>
          </p:cNvPicPr>
          <p:nvPr/>
        </p:nvPicPr>
        <p:blipFill>
          <a:blip r:embed="rId3">
            <a:extLst/>
          </a:blip>
          <a:stretch>
            <a:fillRect/>
          </a:stretch>
        </p:blipFill>
        <p:spPr>
          <a:xfrm>
            <a:off x="546449" y="3435898"/>
            <a:ext cx="6476302" cy="4857227"/>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Electromagnetic Wave Transmission"/>
          <p:cNvSpPr txBox="1"/>
          <p:nvPr>
            <p:ph type="title"/>
          </p:nvPr>
        </p:nvSpPr>
        <p:spPr>
          <a:prstGeom prst="rect">
            <a:avLst/>
          </a:prstGeom>
        </p:spPr>
        <p:txBody>
          <a:bodyPr/>
          <a:lstStyle/>
          <a:p>
            <a:pPr/>
            <a:r>
              <a:t>Electromagnetic Wave Transmission</a:t>
            </a:r>
          </a:p>
        </p:txBody>
      </p:sp>
      <p:sp>
        <p:nvSpPr>
          <p:cNvPr id="235" name="Whenever an alternating current flows through a conductor (antennae), electromagnetic waves are produced.…"/>
          <p:cNvSpPr txBox="1"/>
          <p:nvPr>
            <p:ph type="body" sz="half" idx="1"/>
          </p:nvPr>
        </p:nvSpPr>
        <p:spPr>
          <a:prstGeom prst="rect">
            <a:avLst/>
          </a:prstGeom>
        </p:spPr>
        <p:txBody>
          <a:bodyPr/>
          <a:lstStyle/>
          <a:p>
            <a:pPr>
              <a:buBlip>
                <a:blip r:embed="rId2"/>
              </a:buBlip>
            </a:pPr>
            <a:r>
              <a:t>Whenever an alternating current flows through a conductor (antennae), electromagnetic waves are produced.</a:t>
            </a:r>
          </a:p>
          <a:p>
            <a:pPr>
              <a:buBlip>
                <a:blip r:embed="rId2"/>
              </a:buBlip>
            </a:pPr>
            <a:r>
              <a:t>The frequency of the waves equals the frequency of the alternating current.</a:t>
            </a:r>
          </a:p>
        </p:txBody>
      </p:sp>
      <p:sp>
        <p:nvSpPr>
          <p:cNvPr id="236" name="https://en.wikipedia.org/wiki/Radio_wave#/media/File:Dipole_xmting_antenna_animation_4_408x318x150ms.gif"/>
          <p:cNvSpPr txBox="1"/>
          <p:nvPr/>
        </p:nvSpPr>
        <p:spPr>
          <a:xfrm>
            <a:off x="623811" y="8097316"/>
            <a:ext cx="3552978" cy="18836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u="sng">
                <a:hlinkClick r:id="rId3" invalidUrl="" action="" tgtFrame="" tooltip="" history="1" highlightClick="0" endSnd="0"/>
              </a:defRPr>
            </a:lvl1pPr>
          </a:lstStyle>
          <a:p>
            <a:pPr>
              <a:defRPr u="none"/>
            </a:pPr>
            <a:r>
              <a:rPr u="sng">
                <a:hlinkClick r:id="rId3" invalidUrl="" action="" tgtFrame="" tooltip="" history="1" highlightClick="0" endSnd="0"/>
              </a:rPr>
              <a:t>https://en.wikipedia.org/wiki/Radio_wave#/media/File:Dipole_xmting_antenna_animation_4_408x318x150ms.gif</a:t>
            </a:r>
          </a:p>
        </p:txBody>
      </p:sp>
      <p:pic>
        <p:nvPicPr>
          <p:cNvPr id="237" name="Dipole_xmting_antenna_animation_4_408x318x150ms.gif" descr="Dipole_xmting_antenna_animation_4_408x318x150ms.gif"/>
          <p:cNvPicPr>
            <a:picLocks noChangeAspect="0"/>
          </p:cNvPicPr>
          <p:nvPr/>
        </p:nvPicPr>
        <p:blipFill>
          <a:blip r:embed="rId4">
            <a:extLst/>
          </a:blip>
          <a:stretch>
            <a:fillRect/>
          </a:stretch>
        </p:blipFill>
        <p:spPr>
          <a:xfrm>
            <a:off x="659474" y="3497755"/>
            <a:ext cx="5842927" cy="4554045"/>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Electromagnetic Waves"/>
          <p:cNvSpPr txBox="1"/>
          <p:nvPr>
            <p:ph type="title"/>
          </p:nvPr>
        </p:nvSpPr>
        <p:spPr>
          <a:prstGeom prst="rect">
            <a:avLst/>
          </a:prstGeom>
        </p:spPr>
        <p:txBody>
          <a:bodyPr/>
          <a:lstStyle/>
          <a:p>
            <a:pPr/>
            <a:r>
              <a:t>Electromagnetic Waves</a:t>
            </a:r>
          </a:p>
        </p:txBody>
      </p:sp>
      <p:sp>
        <p:nvSpPr>
          <p:cNvPr id="240" name="Electromagnetic waves are produced whenever electric charges are accelerated.…"/>
          <p:cNvSpPr txBox="1"/>
          <p:nvPr>
            <p:ph type="body" sz="half" idx="1"/>
          </p:nvPr>
        </p:nvSpPr>
        <p:spPr>
          <a:xfrm>
            <a:off x="7679928" y="3123897"/>
            <a:ext cx="5045472" cy="5821711"/>
          </a:xfrm>
          <a:prstGeom prst="rect">
            <a:avLst/>
          </a:prstGeom>
        </p:spPr>
        <p:txBody>
          <a:bodyPr/>
          <a:lstStyle/>
          <a:p>
            <a:pPr>
              <a:buBlip>
                <a:blip r:embed="rId2"/>
              </a:buBlip>
            </a:pPr>
            <a:r>
              <a:t>Electromagnetic waves are produced whenever electric charges are accelerated.</a:t>
            </a:r>
          </a:p>
          <a:p>
            <a:pPr>
              <a:buBlip>
                <a:blip r:embed="rId2"/>
              </a:buBlip>
            </a:pPr>
            <a:r>
              <a:t>Oscillations of current in an electrical conductor emit electromagnetic waves that mirror the oscillations.</a:t>
            </a:r>
          </a:p>
        </p:txBody>
      </p:sp>
      <p:pic>
        <p:nvPicPr>
          <p:cNvPr id="241" name="Image" descr="Image"/>
          <p:cNvPicPr>
            <a:picLocks noChangeAspect="1"/>
          </p:cNvPicPr>
          <p:nvPr/>
        </p:nvPicPr>
        <p:blipFill>
          <a:blip r:embed="rId3">
            <a:extLst/>
          </a:blip>
          <a:stretch>
            <a:fillRect/>
          </a:stretch>
        </p:blipFill>
        <p:spPr>
          <a:xfrm>
            <a:off x="495300" y="3520152"/>
            <a:ext cx="7137400" cy="5029201"/>
          </a:xfrm>
          <a:prstGeom prst="rect">
            <a:avLst/>
          </a:prstGeom>
          <a:ln w="12700">
            <a:miter lim="400000"/>
          </a:ln>
        </p:spPr>
      </p:pic>
      <p:sp>
        <p:nvSpPr>
          <p:cNvPr id="242" name="https://media.cdn.lexipol.com/signalgraph.jpg"/>
          <p:cNvSpPr txBox="1"/>
          <p:nvPr/>
        </p:nvSpPr>
        <p:spPr>
          <a:xfrm>
            <a:off x="460171" y="8579916"/>
            <a:ext cx="1518058" cy="18836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https://media.cdn.lexipol.com/signalgraph.jpg</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Receiving Antenna"/>
          <p:cNvSpPr txBox="1"/>
          <p:nvPr>
            <p:ph type="title"/>
          </p:nvPr>
        </p:nvSpPr>
        <p:spPr>
          <a:prstGeom prst="rect">
            <a:avLst/>
          </a:prstGeom>
        </p:spPr>
        <p:txBody>
          <a:bodyPr/>
          <a:lstStyle/>
          <a:p>
            <a:pPr/>
            <a:r>
              <a:t>Receiving Antenna</a:t>
            </a:r>
          </a:p>
        </p:txBody>
      </p:sp>
      <p:sp>
        <p:nvSpPr>
          <p:cNvPr id="245" name="These waves may be detected by a conductor at some distance from the source, without there being any physical connection between the two."/>
          <p:cNvSpPr txBox="1"/>
          <p:nvPr>
            <p:ph type="body" sz="quarter" idx="1"/>
          </p:nvPr>
        </p:nvSpPr>
        <p:spPr>
          <a:xfrm>
            <a:off x="821334" y="6988472"/>
            <a:ext cx="11385650" cy="2117428"/>
          </a:xfrm>
          <a:prstGeom prst="rect">
            <a:avLst/>
          </a:prstGeom>
        </p:spPr>
        <p:txBody>
          <a:bodyPr/>
          <a:lstStyle>
            <a:lvl1pPr>
              <a:buBlip>
                <a:blip r:embed="rId2"/>
              </a:buBlip>
            </a:lvl1pPr>
          </a:lstStyle>
          <a:p>
            <a:pPr/>
            <a:r>
              <a:t>These waves may be detected by a conductor at some distance from the source, without there being any physical connection between the two.</a:t>
            </a:r>
          </a:p>
        </p:txBody>
      </p:sp>
      <p:pic>
        <p:nvPicPr>
          <p:cNvPr id="246" name="660px-Dipole_receiving_antenna_animation_6_800x394x150ms.gif" descr="660px-Dipole_receiving_antenna_animation_6_800x394x150ms.gif"/>
          <p:cNvPicPr>
            <a:picLocks noChangeAspect="0"/>
          </p:cNvPicPr>
          <p:nvPr/>
        </p:nvPicPr>
        <p:blipFill>
          <a:blip r:embed="rId3">
            <a:extLst/>
          </a:blip>
          <a:stretch>
            <a:fillRect/>
          </a:stretch>
        </p:blipFill>
        <p:spPr>
          <a:xfrm>
            <a:off x="2311400" y="3289273"/>
            <a:ext cx="8382000" cy="4127501"/>
          </a:xfrm>
          <a:prstGeom prst="rect">
            <a:avLst/>
          </a:prstGeom>
          <a:ln w="12700">
            <a:miter lim="400000"/>
          </a:ln>
        </p:spPr>
      </p:pic>
      <p:sp>
        <p:nvSpPr>
          <p:cNvPr id="247" name="https://en.wikipedia.org/wiki/Radio_wave#/media/File:Dipole_xmting_antenna_animation_4_408x318x150ms.gif"/>
          <p:cNvSpPr txBox="1"/>
          <p:nvPr/>
        </p:nvSpPr>
        <p:spPr>
          <a:xfrm>
            <a:off x="2274811" y="7411516"/>
            <a:ext cx="3552978" cy="18836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u="sng">
                <a:hlinkClick r:id="rId4" invalidUrl="" action="" tgtFrame="" tooltip="" history="1" highlightClick="0" endSnd="0"/>
              </a:defRPr>
            </a:lvl1pPr>
          </a:lstStyle>
          <a:p>
            <a:pPr>
              <a:defRPr u="none"/>
            </a:pPr>
            <a:r>
              <a:rPr u="sng">
                <a:hlinkClick r:id="rId4" invalidUrl="" action="" tgtFrame="" tooltip="" history="1" highlightClick="0" endSnd="0"/>
              </a:rPr>
              <a:t>https://en.wikipedia.org/wiki/Radio_wave#/media/File:Dipole_xmting_antenna_animation_4_408x318x150ms.gif</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 name="An Aside"/>
          <p:cNvSpPr txBox="1"/>
          <p:nvPr>
            <p:ph type="title"/>
          </p:nvPr>
        </p:nvSpPr>
        <p:spPr>
          <a:prstGeom prst="rect">
            <a:avLst/>
          </a:prstGeom>
        </p:spPr>
        <p:txBody>
          <a:bodyPr/>
          <a:lstStyle/>
          <a:p>
            <a:pPr/>
            <a:r>
              <a:t>An Aside</a:t>
            </a:r>
          </a:p>
        </p:txBody>
      </p:sp>
      <p:sp>
        <p:nvSpPr>
          <p:cNvPr id="250" name="Light emitted by light bulb is caused by the thermal motion that accelerates the electrons in the hot filament sufficiently to produce visible light."/>
          <p:cNvSpPr txBox="1"/>
          <p:nvPr>
            <p:ph type="body" sz="half" idx="1"/>
          </p:nvPr>
        </p:nvSpPr>
        <p:spPr>
          <a:xfrm>
            <a:off x="1102345" y="3002706"/>
            <a:ext cx="10800110" cy="3294312"/>
          </a:xfrm>
          <a:prstGeom prst="rect">
            <a:avLst/>
          </a:prstGeom>
        </p:spPr>
        <p:txBody>
          <a:bodyPr/>
          <a:lstStyle>
            <a:lvl1pPr>
              <a:buBlip>
                <a:blip r:embed="rId2"/>
              </a:buBlip>
            </a:lvl1pPr>
          </a:lstStyle>
          <a:p>
            <a:pPr/>
            <a:r>
              <a:t>Light emitted by light bulb is caused by the thermal motion that accelerates the electrons in the hot filament sufficiently to produce visible light.</a:t>
            </a:r>
          </a:p>
        </p:txBody>
      </p:sp>
      <p:pic>
        <p:nvPicPr>
          <p:cNvPr id="251" name="Image" descr="Image"/>
          <p:cNvPicPr>
            <a:picLocks noChangeAspect="1"/>
          </p:cNvPicPr>
          <p:nvPr/>
        </p:nvPicPr>
        <p:blipFill>
          <a:blip r:embed="rId3">
            <a:extLst/>
          </a:blip>
          <a:stretch>
            <a:fillRect/>
          </a:stretch>
        </p:blipFill>
        <p:spPr>
          <a:xfrm>
            <a:off x="1736417" y="5554186"/>
            <a:ext cx="9531966" cy="3539014"/>
          </a:xfrm>
          <a:prstGeom prst="rect">
            <a:avLst/>
          </a:prstGeom>
          <a:ln w="12700">
            <a:miter lim="400000"/>
          </a:ln>
        </p:spPr>
      </p:pic>
      <p:sp>
        <p:nvSpPr>
          <p:cNvPr id="252" name="http://galileo.phys.virginia.edu/classes/241L/emwaves/img00005.gif"/>
          <p:cNvSpPr txBox="1"/>
          <p:nvPr/>
        </p:nvSpPr>
        <p:spPr>
          <a:xfrm>
            <a:off x="1201039" y="9171583"/>
            <a:ext cx="2195323" cy="188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http://galileo.phys.virginia.edu/classes/241L/emwaves/img00005.gif</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Electromagnetic Waves"/>
          <p:cNvSpPr txBox="1"/>
          <p:nvPr>
            <p:ph type="title"/>
          </p:nvPr>
        </p:nvSpPr>
        <p:spPr>
          <a:prstGeom prst="rect">
            <a:avLst/>
          </a:prstGeom>
        </p:spPr>
        <p:txBody>
          <a:bodyPr/>
          <a:lstStyle/>
          <a:p>
            <a:pPr/>
            <a:r>
              <a:t>Electromagnetic Waves</a:t>
            </a:r>
          </a:p>
        </p:txBody>
      </p:sp>
      <p:sp>
        <p:nvSpPr>
          <p:cNvPr id="255" name="The opposite is also true: that is, if an electromagnetic wave strikes a wire, it induces an alternating current of the same frequency in the wire.…"/>
          <p:cNvSpPr txBox="1"/>
          <p:nvPr>
            <p:ph type="body" sz="half" idx="1"/>
          </p:nvPr>
        </p:nvSpPr>
        <p:spPr>
          <a:xfrm>
            <a:off x="6924178" y="3035498"/>
            <a:ext cx="5379444" cy="5998509"/>
          </a:xfrm>
          <a:prstGeom prst="rect">
            <a:avLst/>
          </a:prstGeom>
        </p:spPr>
        <p:txBody>
          <a:bodyPr/>
          <a:lstStyle/>
          <a:p>
            <a:pPr>
              <a:buBlip>
                <a:blip r:embed="rId2"/>
              </a:buBlip>
            </a:pPr>
            <a:r>
              <a:t>The opposite is also true: that is, if an electromagnetic wave strikes a wire, it induces an alternating current of the same frequency in the wire.</a:t>
            </a:r>
          </a:p>
          <a:p>
            <a:pPr>
              <a:buBlip>
                <a:blip r:embed="rId2"/>
              </a:buBlip>
            </a:pPr>
            <a:r>
              <a:t>This is how the receiving antennas of radios (and older TVs) work.</a:t>
            </a:r>
          </a:p>
          <a:p>
            <a:pPr>
              <a:buBlip>
                <a:blip r:embed="rId2"/>
              </a:buBlip>
            </a:pPr>
            <a:r>
              <a:t>Antennas work best when their length is similar to that of the wavelength of the waves emitted or received.  </a:t>
            </a:r>
          </a:p>
        </p:txBody>
      </p:sp>
      <p:sp>
        <p:nvSpPr>
          <p:cNvPr id="256" name="https://images.slideplayer.com/36/10659384/slides/slide_20.jpg"/>
          <p:cNvSpPr txBox="1"/>
          <p:nvPr/>
        </p:nvSpPr>
        <p:spPr>
          <a:xfrm>
            <a:off x="403847" y="8529116"/>
            <a:ext cx="2062506" cy="18836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https://images.slideplayer.com/36/10659384/slides/slide_20.jpg</a:t>
            </a:r>
          </a:p>
        </p:txBody>
      </p:sp>
      <p:pic>
        <p:nvPicPr>
          <p:cNvPr id="257" name="Radio Antenna Transmission.png" descr="Radio Antenna Transmission.png"/>
          <p:cNvPicPr>
            <a:picLocks noChangeAspect="1"/>
          </p:cNvPicPr>
          <p:nvPr/>
        </p:nvPicPr>
        <p:blipFill>
          <a:blip r:embed="rId3">
            <a:extLst/>
          </a:blip>
          <a:stretch>
            <a:fillRect/>
          </a:stretch>
        </p:blipFill>
        <p:spPr>
          <a:xfrm>
            <a:off x="438150" y="3569496"/>
            <a:ext cx="6483149" cy="4930513"/>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Crossing Borders"/>
          <p:cNvSpPr txBox="1"/>
          <p:nvPr>
            <p:ph type="title"/>
          </p:nvPr>
        </p:nvSpPr>
        <p:spPr>
          <a:prstGeom prst="rect">
            <a:avLst/>
          </a:prstGeom>
        </p:spPr>
        <p:txBody>
          <a:bodyPr/>
          <a:lstStyle/>
          <a:p>
            <a:pPr/>
            <a:r>
              <a:t>Crossing Borders</a:t>
            </a:r>
          </a:p>
        </p:txBody>
      </p:sp>
      <p:sp>
        <p:nvSpPr>
          <p:cNvPr id="260" name="Broadcasting techniques using electromagnetic waves allow a signal to be received at many stations.  This has brought nations into closer contact and helped to overcome cultural differences."/>
          <p:cNvSpPr txBox="1"/>
          <p:nvPr>
            <p:ph type="body" sz="half" idx="1"/>
          </p:nvPr>
        </p:nvSpPr>
        <p:spPr>
          <a:xfrm>
            <a:off x="7759700" y="3340100"/>
            <a:ext cx="4826000" cy="5384800"/>
          </a:xfrm>
          <a:prstGeom prst="rect">
            <a:avLst/>
          </a:prstGeom>
        </p:spPr>
        <p:txBody>
          <a:bodyPr/>
          <a:lstStyle>
            <a:lvl1pPr>
              <a:buBlip>
                <a:blip r:embed="rId2"/>
              </a:buBlip>
            </a:lvl1pPr>
          </a:lstStyle>
          <a:p>
            <a:pPr/>
            <a:r>
              <a:t>Broadcasting techniques using electromagnetic waves allow a signal to be received at many stations.  This has brought nations into closer contact and helped to overcome cultural differences.</a:t>
            </a:r>
          </a:p>
        </p:txBody>
      </p:sp>
      <p:pic>
        <p:nvPicPr>
          <p:cNvPr id="261" name="Image" descr="Image"/>
          <p:cNvPicPr>
            <a:picLocks noChangeAspect="1"/>
          </p:cNvPicPr>
          <p:nvPr/>
        </p:nvPicPr>
        <p:blipFill>
          <a:blip r:embed="rId3">
            <a:extLst/>
          </a:blip>
          <a:stretch>
            <a:fillRect/>
          </a:stretch>
        </p:blipFill>
        <p:spPr>
          <a:xfrm>
            <a:off x="576085" y="4029967"/>
            <a:ext cx="7120115" cy="4005066"/>
          </a:xfrm>
          <a:prstGeom prst="rect">
            <a:avLst/>
          </a:prstGeom>
          <a:ln w="12700">
            <a:miter lim="400000"/>
          </a:ln>
        </p:spPr>
      </p:pic>
      <p:sp>
        <p:nvSpPr>
          <p:cNvPr id="262" name="https://www.nexus.org/wp-content/uploads/2017/11/xafrican-radio-listener-c.jpg.pagespeed.ic.5WiiY-ogOX.jpg"/>
          <p:cNvSpPr txBox="1"/>
          <p:nvPr/>
        </p:nvSpPr>
        <p:spPr>
          <a:xfrm>
            <a:off x="604742" y="8021116"/>
            <a:ext cx="3506801" cy="18836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https://www.nexus.org/wp-content/uploads/2017/11/xafrican-radio-listener-c.jpg.pagespeed.ic.5WiiY-ogOX.jpg</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Sending Signals"/>
          <p:cNvSpPr txBox="1"/>
          <p:nvPr>
            <p:ph type="title"/>
          </p:nvPr>
        </p:nvSpPr>
        <p:spPr>
          <a:prstGeom prst="rect">
            <a:avLst/>
          </a:prstGeom>
        </p:spPr>
        <p:txBody>
          <a:bodyPr/>
          <a:lstStyle/>
          <a:p>
            <a:pPr/>
            <a:r>
              <a:t>Sending Signals</a:t>
            </a:r>
          </a:p>
        </p:txBody>
      </p:sp>
      <p:sp>
        <p:nvSpPr>
          <p:cNvPr id="265" name="Electromagnetic induction can be used to generate and transmit an audio signal across great distances."/>
          <p:cNvSpPr txBox="1"/>
          <p:nvPr>
            <p:ph type="body" sz="half" idx="1"/>
          </p:nvPr>
        </p:nvSpPr>
        <p:spPr>
          <a:xfrm>
            <a:off x="1001417" y="3340100"/>
            <a:ext cx="11025484" cy="2856459"/>
          </a:xfrm>
          <a:prstGeom prst="rect">
            <a:avLst/>
          </a:prstGeom>
        </p:spPr>
        <p:txBody>
          <a:bodyPr/>
          <a:lstStyle>
            <a:lvl1pPr>
              <a:buBlip>
                <a:blip r:embed="rId2"/>
              </a:buBlip>
            </a:lvl1pPr>
          </a:lstStyle>
          <a:p>
            <a:pPr/>
            <a:r>
              <a:t>Electromagnetic induction can be used to generate and transmit an audio signal across great distances.</a:t>
            </a:r>
          </a:p>
        </p:txBody>
      </p:sp>
      <p:pic>
        <p:nvPicPr>
          <p:cNvPr id="266" name="Image" descr="Image"/>
          <p:cNvPicPr>
            <a:picLocks noChangeAspect="1"/>
          </p:cNvPicPr>
          <p:nvPr/>
        </p:nvPicPr>
        <p:blipFill>
          <a:blip r:embed="rId3">
            <a:extLst/>
          </a:blip>
          <a:stretch>
            <a:fillRect/>
          </a:stretch>
        </p:blipFill>
        <p:spPr>
          <a:xfrm>
            <a:off x="1757400" y="6240600"/>
            <a:ext cx="9490000" cy="3050358"/>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Invention of Radio"/>
          <p:cNvSpPr txBox="1"/>
          <p:nvPr>
            <p:ph type="title"/>
          </p:nvPr>
        </p:nvSpPr>
        <p:spPr>
          <a:prstGeom prst="rect">
            <a:avLst/>
          </a:prstGeom>
        </p:spPr>
        <p:txBody>
          <a:bodyPr/>
          <a:lstStyle/>
          <a:p>
            <a:pPr/>
            <a:r>
              <a:t>Invention of Radio</a:t>
            </a:r>
          </a:p>
        </p:txBody>
      </p:sp>
      <p:sp>
        <p:nvSpPr>
          <p:cNvPr id="269" name="The application of the principle of electromagnetic induction to the transmission of audio signals is a wonderful example of the creative, imaginative way that scientists have adapted basic discoveries to make possible things that had previously been considered impossible."/>
          <p:cNvSpPr txBox="1"/>
          <p:nvPr>
            <p:ph type="body" sz="half" idx="1"/>
          </p:nvPr>
        </p:nvSpPr>
        <p:spPr>
          <a:xfrm>
            <a:off x="7200900" y="3340100"/>
            <a:ext cx="5153990" cy="5384800"/>
          </a:xfrm>
          <a:prstGeom prst="rect">
            <a:avLst/>
          </a:prstGeom>
        </p:spPr>
        <p:txBody>
          <a:bodyPr/>
          <a:lstStyle>
            <a:lvl1pPr>
              <a:buBlip>
                <a:blip r:embed="rId2"/>
              </a:buBlip>
            </a:lvl1pPr>
          </a:lstStyle>
          <a:p>
            <a:pPr/>
            <a:r>
              <a:t>The application of the principle of electromagnetic induction to the transmission of audio signals is a wonderful example of the creative, imaginative way that scientists have adapted basic discoveries to make possible things that had previously been considered impossible.   </a:t>
            </a:r>
          </a:p>
        </p:txBody>
      </p:sp>
      <p:pic>
        <p:nvPicPr>
          <p:cNvPr id="270" name="Image" descr="Image"/>
          <p:cNvPicPr>
            <a:picLocks noChangeAspect="1"/>
          </p:cNvPicPr>
          <p:nvPr/>
        </p:nvPicPr>
        <p:blipFill>
          <a:blip r:embed="rId3">
            <a:extLst/>
          </a:blip>
          <a:stretch>
            <a:fillRect/>
          </a:stretch>
        </p:blipFill>
        <p:spPr>
          <a:xfrm>
            <a:off x="500108" y="3104666"/>
            <a:ext cx="6600557" cy="5855668"/>
          </a:xfrm>
          <a:prstGeom prst="rect">
            <a:avLst/>
          </a:prstGeom>
          <a:ln w="12700">
            <a:miter lim="400000"/>
          </a:ln>
        </p:spPr>
      </p:pic>
      <p:sp>
        <p:nvSpPr>
          <p:cNvPr id="271" name="https://upload.wikimedia.org/wikipedia/commons/1/12/FFU_trx_Stiff_1904.JPG"/>
          <p:cNvSpPr txBox="1"/>
          <p:nvPr/>
        </p:nvSpPr>
        <p:spPr>
          <a:xfrm>
            <a:off x="449401" y="9008763"/>
            <a:ext cx="2538299" cy="18836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https://upload.wikimedia.org/wikipedia/commons/1/12/FFU_trx_Stiff_1904.JPG</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6.png"/></Relationships>

</file>

<file path=ppt/theme/theme1.xml><?xml version="1.0" encoding="utf-8"?>
<a:theme xmlns:a="http://schemas.openxmlformats.org/drawingml/2006/main" xmlns:r="http://schemas.openxmlformats.org/officeDocument/2006/relationships" name="New_Template6">
  <a:themeElements>
    <a:clrScheme name="New_Template6">
      <a:dk1>
        <a:srgbClr val="000000"/>
      </a:dk1>
      <a:lt1>
        <a:srgbClr val="EEEEEE"/>
      </a:lt1>
      <a:dk2>
        <a:srgbClr val="3E4044"/>
      </a:dk2>
      <a:lt2>
        <a:srgbClr val="DCDDE0"/>
      </a:lt2>
      <a:accent1>
        <a:srgbClr val="0AB8BF"/>
      </a:accent1>
      <a:accent2>
        <a:srgbClr val="82B21C"/>
      </a:accent2>
      <a:accent3>
        <a:srgbClr val="E6A629"/>
      </a:accent3>
      <a:accent4>
        <a:srgbClr val="E86F1B"/>
      </a:accent4>
      <a:accent5>
        <a:srgbClr val="C4411D"/>
      </a:accent5>
      <a:accent6>
        <a:srgbClr val="795B8C"/>
      </a:accent6>
      <a:hlink>
        <a:srgbClr val="0000FF"/>
      </a:hlink>
      <a:folHlink>
        <a:srgbClr val="FF00FF"/>
      </a:folHlink>
    </a:clrScheme>
    <a:fontScheme name="New_Template6">
      <a:majorFont>
        <a:latin typeface="Superclarendon"/>
        <a:ea typeface="Superclarendon"/>
        <a:cs typeface="Superclarendon"/>
      </a:majorFont>
      <a:minorFont>
        <a:latin typeface="Superclarendon"/>
        <a:ea typeface="Superclarendon"/>
        <a:cs typeface="Superclarendon"/>
      </a:minorFont>
    </a:fontScheme>
    <a:fmtScheme name="New_Templat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EEEEEE"/>
            </a:solidFill>
            <a:effectLst>
              <a:outerShdw sx="100000" sy="100000" kx="0" ky="0" algn="b" rotWithShape="0" blurRad="25400" dist="25400" dir="2388334">
                <a:srgbClr val="000000">
                  <a:alpha val="79310"/>
                </a:srgbClr>
              </a:outerShdw>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a:noFill/>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6">
  <a:themeElements>
    <a:clrScheme name="New_Template6">
      <a:dk1>
        <a:srgbClr val="000000"/>
      </a:dk1>
      <a:lt1>
        <a:srgbClr val="FFFFFF"/>
      </a:lt1>
      <a:dk2>
        <a:srgbClr val="3E4044"/>
      </a:dk2>
      <a:lt2>
        <a:srgbClr val="DCDDE0"/>
      </a:lt2>
      <a:accent1>
        <a:srgbClr val="0AB8BF"/>
      </a:accent1>
      <a:accent2>
        <a:srgbClr val="82B21C"/>
      </a:accent2>
      <a:accent3>
        <a:srgbClr val="E6A629"/>
      </a:accent3>
      <a:accent4>
        <a:srgbClr val="E86F1B"/>
      </a:accent4>
      <a:accent5>
        <a:srgbClr val="C4411D"/>
      </a:accent5>
      <a:accent6>
        <a:srgbClr val="795B8C"/>
      </a:accent6>
      <a:hlink>
        <a:srgbClr val="0000FF"/>
      </a:hlink>
      <a:folHlink>
        <a:srgbClr val="FF00FF"/>
      </a:folHlink>
    </a:clrScheme>
    <a:fontScheme name="New_Template6">
      <a:majorFont>
        <a:latin typeface="Superclarendon"/>
        <a:ea typeface="Superclarendon"/>
        <a:cs typeface="Superclarendon"/>
      </a:majorFont>
      <a:minorFont>
        <a:latin typeface="Superclarendon"/>
        <a:ea typeface="Superclarendon"/>
        <a:cs typeface="Superclarendon"/>
      </a:minorFont>
    </a:fontScheme>
    <a:fmtScheme name="New_Templat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EEEEEE"/>
            </a:solidFill>
            <a:effectLst>
              <a:outerShdw sx="100000" sy="100000" kx="0" ky="0" algn="b" rotWithShape="0" blurRad="25400" dist="25400" dir="2388334">
                <a:srgbClr val="000000">
                  <a:alpha val="79310"/>
                </a:srgbClr>
              </a:outerShdw>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a:noFill/>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