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noFill/>
              <a:miter lim="400000"/>
            </a:ln>
          </a:left>
          <a:right>
            <a:ln w="12700" cap="flat">
              <a:noFill/>
              <a:miter lim="400000"/>
            </a:ln>
          </a:right>
          <a:top>
            <a:ln w="6350" cap="flat">
              <a:solidFill>
                <a:srgbClr val="F0F0F0"/>
              </a:solidFill>
              <a:prstDash val="solid"/>
              <a:miter lim="400000"/>
            </a:ln>
          </a:top>
          <a:bottom>
            <a:ln w="635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solidFill>
            <a:srgbClr val="6D6D6D">
              <a:alpha val="41000"/>
            </a:srgbClr>
          </a:solidFill>
        </a:fill>
      </a:tcStyle>
    </a:wholeTbl>
    <a:band2H>
      <a:tcTxStyle b="def" i="def"/>
      <a:tcStyle>
        <a:tcBdr/>
        <a:fill>
          <a:solidFill>
            <a:srgbClr val="4E4E4E">
              <a:alpha val="41000"/>
            </a:srgbClr>
          </a:solidFill>
        </a:fill>
      </a:tcStyle>
    </a:band2H>
    <a:firstCol>
      <a:tcTxStyle b="off" i="off">
        <a:font>
          <a:latin typeface="Helvetica Neue Medium"/>
          <a:ea typeface="Helvetica Neue Medium"/>
          <a:cs typeface="Helvetica Neue Medium"/>
        </a:font>
        <a:srgbClr val="FFFFFF"/>
      </a:tcTxStyle>
      <a:tcStyle>
        <a:tcBdr>
          <a:left>
            <a:ln w="12700" cap="flat">
              <a:solidFill>
                <a:srgbClr val="F0F0F0"/>
              </a:solidFill>
              <a:prstDash val="solid"/>
              <a:miter lim="400000"/>
            </a:ln>
          </a:left>
          <a:right>
            <a:ln w="12700" cap="flat">
              <a:noFill/>
              <a:miter lim="400000"/>
            </a:ln>
          </a:right>
          <a:top>
            <a:ln w="6350" cap="flat">
              <a:solidFill>
                <a:srgbClr val="F0F0F0"/>
              </a:solidFill>
              <a:prstDash val="solid"/>
              <a:miter lim="400000"/>
            </a:ln>
          </a:top>
          <a:bottom>
            <a:ln w="635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solidFill>
            <a:srgbClr val="656565">
              <a:alpha val="75000"/>
            </a:srgbClr>
          </a:solidFill>
        </a:fill>
      </a:tcStyle>
    </a:firstCol>
    <a:la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25400" cap="flat">
              <a:solidFill>
                <a:srgbClr val="F0F0F0"/>
              </a:solidFill>
              <a:prstDash val="solid"/>
              <a:miter lim="400000"/>
            </a:ln>
          </a:top>
          <a:bottom>
            <a:ln w="12700" cap="flat">
              <a:solidFill>
                <a:srgbClr val="F0F0F0"/>
              </a:solidFill>
              <a:prstDash val="solid"/>
              <a:miter lim="400000"/>
            </a:ln>
          </a:bottom>
          <a:insideH>
            <a:ln w="12700" cap="flat">
              <a:solidFill>
                <a:srgbClr val="F3F1DF"/>
              </a:solidFill>
              <a:prstDash val="solid"/>
              <a:miter lim="400000"/>
            </a:ln>
          </a:insideH>
          <a:insideV>
            <a:ln w="12700" cap="flat">
              <a:noFill/>
              <a:miter lim="400000"/>
            </a:ln>
          </a:insideV>
        </a:tcBdr>
        <a:fill>
          <a:solidFill>
            <a:srgbClr val="1861A1">
              <a:alpha val="80000"/>
            </a:srgbClr>
          </a:solidFill>
        </a:fill>
      </a:tcStyle>
    </a:lastRow>
    <a:fir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solidFill>
                <a:srgbClr val="F0F0F0"/>
              </a:solidFill>
              <a:prstDash val="solid"/>
              <a:miter lim="400000"/>
            </a:ln>
          </a:top>
          <a:bottom>
            <a:ln w="25400" cap="flat">
              <a:solidFill>
                <a:srgbClr val="F0F0F0"/>
              </a:solidFill>
              <a:prstDash val="solid"/>
              <a:miter lim="400000"/>
            </a:ln>
          </a:bottom>
          <a:insideH>
            <a:ln w="12700" cap="flat">
              <a:solidFill>
                <a:srgbClr val="F3F1DF"/>
              </a:solidFill>
              <a:prstDash val="solid"/>
              <a:miter lim="400000"/>
            </a:ln>
          </a:insideH>
          <a:insideV>
            <a:ln w="12700" cap="flat">
              <a:noFill/>
              <a:miter lim="400000"/>
            </a:ln>
          </a:insideV>
        </a:tcBdr>
        <a:fill>
          <a:solidFill>
            <a:srgbClr val="1861A1">
              <a:alpha val="80000"/>
            </a:srgbClr>
          </a:solidFill>
        </a:fill>
      </a:tcStyle>
    </a:firstRow>
  </a:tblStyle>
  <a:tblStyle styleId="{C7B018BB-80A7-4F77-B60F-C8B233D01FF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D6D6D">
              <a:alpha val="41000"/>
            </a:srgbClr>
          </a:solidFill>
        </a:fill>
      </a:tcStyle>
    </a:wholeTbl>
    <a:band2H>
      <a:tcTxStyle b="def" i="def"/>
      <a:tcStyle>
        <a:tcBdr/>
        <a:fill>
          <a:solidFill>
            <a:srgbClr val="909090">
              <a:alpha val="41000"/>
            </a:srgbClr>
          </a:solidFill>
        </a:fill>
      </a:tcStyle>
    </a:band2H>
    <a:firstCol>
      <a:tcTxStyle b="off" i="off">
        <a:font>
          <a:latin typeface="Helvetica Neue Medium"/>
          <a:ea typeface="Helvetica Neue Medium"/>
          <a:cs typeface="Helvetica Neue Medium"/>
        </a:font>
        <a:srgbClr val="FFFFFF"/>
      </a:tcTxStyle>
      <a:tcStyle>
        <a:tcBdr>
          <a:left>
            <a:ln w="6350" cap="flat">
              <a:solidFill>
                <a:srgbClr val="484745"/>
              </a:solidFill>
              <a:prstDash val="solid"/>
              <a:miter lim="400000"/>
            </a:ln>
          </a:left>
          <a:right>
            <a:ln w="6350" cap="flat">
              <a:solidFill>
                <a:srgbClr val="5E5D5B"/>
              </a:solidFill>
              <a:prstDash val="solid"/>
              <a:miter lim="400000"/>
            </a:ln>
          </a:right>
          <a:top>
            <a:ln w="12700" cap="flat">
              <a:noFill/>
              <a:miter lim="400000"/>
            </a:ln>
          </a:top>
          <a:bottom>
            <a:ln w="12700" cap="flat">
              <a:noFill/>
              <a:miter lim="400000"/>
            </a:ln>
          </a:bottom>
          <a:insideH>
            <a:ln w="12700" cap="flat">
              <a:noFill/>
              <a:miter lim="400000"/>
            </a:ln>
          </a:insideH>
          <a:insideV>
            <a:ln w="6350" cap="flat">
              <a:solidFill>
                <a:srgbClr val="5E5D5B"/>
              </a:solidFill>
              <a:prstDash val="solid"/>
              <a:miter lim="400000"/>
            </a:ln>
          </a:insideV>
        </a:tcBdr>
        <a:fill>
          <a:noFill/>
        </a:fill>
      </a:tcStyle>
    </a:firstCol>
    <a:lastRow>
      <a:tcTxStyle b="off" i="off">
        <a:font>
          <a:latin typeface="Helvetica Neue Medium"/>
          <a:ea typeface="Helvetica Neue Medium"/>
          <a:cs typeface="Helvetica Neue Medium"/>
        </a:font>
        <a:srgbClr val="FFFFFF"/>
      </a:tcTxStyle>
      <a:tcStyle>
        <a:tcBdr>
          <a:left>
            <a:ln w="12700" cap="flat">
              <a:solidFill>
                <a:srgbClr val="714717"/>
              </a:solidFill>
              <a:prstDash val="solid"/>
              <a:miter lim="400000"/>
            </a:ln>
          </a:left>
          <a:right>
            <a:ln w="12700" cap="flat">
              <a:solidFill>
                <a:srgbClr val="714717"/>
              </a:solidFill>
              <a:prstDash val="solid"/>
              <a:miter lim="400000"/>
            </a:ln>
          </a:right>
          <a:top>
            <a:ln w="6350" cap="flat">
              <a:solidFill>
                <a:srgbClr val="5E5D5B"/>
              </a:solidFill>
              <a:prstDash val="solid"/>
              <a:miter lim="400000"/>
            </a:ln>
          </a:top>
          <a:bottom>
            <a:ln w="6350" cap="flat">
              <a:solidFill>
                <a:srgbClr val="484745"/>
              </a:solidFill>
              <a:prstDash val="solid"/>
              <a:miter lim="400000"/>
            </a:ln>
          </a:bottom>
          <a:insideH>
            <a:ln w="12700" cap="flat">
              <a:solidFill>
                <a:srgbClr val="714717"/>
              </a:solidFill>
              <a:prstDash val="solid"/>
              <a:miter lim="400000"/>
            </a:ln>
          </a:insideH>
          <a:insideV>
            <a:ln w="12700" cap="flat">
              <a:solidFill>
                <a:srgbClr val="714717"/>
              </a:solidFill>
              <a:prstDash val="solid"/>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solidFill>
                <a:srgbClr val="714717"/>
              </a:solidFill>
              <a:prstDash val="solid"/>
              <a:miter lim="400000"/>
            </a:ln>
          </a:left>
          <a:right>
            <a:ln w="12700" cap="flat">
              <a:solidFill>
                <a:srgbClr val="714717"/>
              </a:solidFill>
              <a:prstDash val="solid"/>
              <a:miter lim="400000"/>
            </a:ln>
          </a:right>
          <a:top>
            <a:ln w="6350" cap="flat">
              <a:solidFill>
                <a:srgbClr val="484745"/>
              </a:solidFill>
              <a:prstDash val="solid"/>
              <a:miter lim="400000"/>
            </a:ln>
          </a:top>
          <a:bottom>
            <a:ln w="6350" cap="flat">
              <a:solidFill>
                <a:srgbClr val="5E5D5B"/>
              </a:solidFill>
              <a:prstDash val="solid"/>
              <a:miter lim="400000"/>
            </a:ln>
          </a:bottom>
          <a:insideH>
            <a:ln w="12700" cap="flat">
              <a:solidFill>
                <a:srgbClr val="714717"/>
              </a:solidFill>
              <a:prstDash val="solid"/>
              <a:miter lim="400000"/>
            </a:ln>
          </a:insideH>
          <a:insideV>
            <a:ln w="12700" cap="flat">
              <a:solidFill>
                <a:srgbClr val="714717"/>
              </a:solidFill>
              <a:prstDash val="solid"/>
              <a:miter lim="400000"/>
            </a:ln>
          </a:insideV>
        </a:tcBdr>
        <a:fill>
          <a:noFill/>
        </a:fill>
      </a:tcStyle>
    </a:firstRow>
  </a:tblStyle>
  <a:tblStyle styleId="{EEE7283C-3CF3-47DC-8721-378D4A62B22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3F1DF"/>
              </a:solidFill>
              <a:custDash>
                <a:ds d="200000" sp="200000"/>
              </a:custDash>
              <a:miter lim="400000"/>
            </a:ln>
          </a:top>
          <a:bottom>
            <a:ln w="12700" cap="flat">
              <a:solidFill>
                <a:srgbClr val="F3F1DF"/>
              </a:solidFill>
              <a:custDash>
                <a:ds d="200000" sp="200000"/>
              </a:custDash>
              <a:miter lim="400000"/>
            </a:ln>
          </a:bottom>
          <a:insideH>
            <a:ln w="12700" cap="flat">
              <a:solidFill>
                <a:srgbClr val="F3F1DF"/>
              </a:solidFill>
              <a:custDash>
                <a:ds d="200000" sp="200000"/>
              </a:custDash>
              <a:miter lim="400000"/>
            </a:ln>
          </a:insideH>
          <a:insideV>
            <a:ln w="12700" cap="flat">
              <a:noFill/>
              <a:miter lim="400000"/>
            </a:ln>
          </a:insideV>
        </a:tcBdr>
        <a:fill>
          <a:solidFill>
            <a:srgbClr val="4D4D4D"/>
          </a:solidFill>
        </a:fill>
      </a:tcStyle>
    </a:wholeTbl>
    <a:band2H>
      <a:tcTxStyle b="def" i="def"/>
      <a:tcStyle>
        <a:tcBdr/>
        <a:fill>
          <a:solidFill>
            <a:srgbClr val="5A5A5A"/>
          </a:solidFill>
        </a:fill>
      </a:tcStyle>
    </a:band2H>
    <a:firstCol>
      <a:tcTxStyle b="off" i="off">
        <a:font>
          <a:latin typeface="Helvetica Neue Medium"/>
          <a:ea typeface="Helvetica Neue Medium"/>
          <a:cs typeface="Helvetica Neue Medium"/>
        </a:font>
        <a:srgbClr val="FFFFFF"/>
      </a:tcTxStyle>
      <a:tcStyle>
        <a:tcBdr>
          <a:left>
            <a:ln w="12700" cap="flat">
              <a:solidFill>
                <a:srgbClr val="F3F1DF"/>
              </a:solidFill>
              <a:prstDash val="solid"/>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solidFill>
            <a:schemeClr val="accent3">
              <a:hueOff val="-1022247"/>
              <a:satOff val="34289"/>
              <a:lumOff val="-18384"/>
            </a:schemeClr>
          </a:solidFill>
        </a:fill>
      </a:tcStyle>
    </a:firstCol>
    <a:la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254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noFill/>
              <a:miter lim="400000"/>
            </a:ln>
          </a:insideV>
        </a:tcBdr>
        <a:fill>
          <a:solidFill>
            <a:srgbClr val="6D6D6D"/>
          </a:solidFill>
        </a:fill>
      </a:tcStyle>
    </a:wholeTbl>
    <a:band2H>
      <a:tcTxStyle b="def" i="def"/>
      <a:tcStyle>
        <a:tcBdr/>
        <a:fill>
          <a:solidFill>
            <a:srgbClr val="7D7D7D"/>
          </a:solidFill>
        </a:fill>
      </a:tcStyle>
    </a:band2H>
    <a:firstCol>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noFill/>
              <a:miter lim="400000"/>
            </a:ln>
          </a:insideV>
        </a:tcBdr>
        <a:fill>
          <a:solidFill>
            <a:srgbClr val="5C5C5B"/>
          </a:solidFill>
        </a:fill>
      </a:tcStyle>
    </a:firstCol>
    <a:lastRow>
      <a:tcTxStyle b="off" i="off">
        <a:font>
          <a:latin typeface="Helvetica Neue Medium"/>
          <a:ea typeface="Helvetica Neue Medium"/>
          <a:cs typeface="Helvetica Neue Medium"/>
        </a:font>
        <a:srgbClr val="282828"/>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C0C0C0"/>
              </a:solidFill>
              <a:prstDash val="solid"/>
              <a:miter lim="400000"/>
            </a:ln>
          </a:insideH>
          <a:insideV>
            <a:ln w="12700" cap="flat">
              <a:noFill/>
              <a:miter lim="400000"/>
            </a:ln>
          </a:insideV>
        </a:tcBdr>
        <a:fill>
          <a:solidFill>
            <a:srgbClr val="A2A7A9"/>
          </a:solidFill>
        </a:fill>
      </a:tcStyle>
    </a:lastRow>
    <a:fir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C0C0C0"/>
              </a:solidFill>
              <a:prstDash val="solid"/>
              <a:miter lim="400000"/>
            </a:ln>
          </a:insideH>
          <a:insideV>
            <a:ln w="12700" cap="flat">
              <a:noFill/>
              <a:miter lim="400000"/>
            </a:ln>
          </a:insideV>
        </a:tcBdr>
        <a:fill>
          <a:solidFill>
            <a:schemeClr val="accent5">
              <a:hueOff val="96663"/>
              <a:satOff val="-16428"/>
              <a:lumOff val="3004"/>
            </a:schemeClr>
          </a:solidFill>
        </a:fill>
      </a:tcStyle>
    </a:firstRow>
  </a:tblStyle>
  <a:tblStyle styleId="{33BA23B1-9221-436E-865A-0063620EA4FD}" styleName="">
    <a:tblBg/>
    <a:wholeTbl>
      <a:tcTxStyle b="off" i="off">
        <a:fontRef idx="minor">
          <a:srgbClr val="FFFFFF"/>
        </a:fontRef>
        <a:srgbClr val="FFFFFF"/>
      </a:tcTxStyle>
      <a:tcStyle>
        <a:tcBdr>
          <a:left>
            <a:ln w="12700" cap="flat">
              <a:noFill/>
              <a:miter lim="400000"/>
            </a:ln>
          </a:left>
          <a:right>
            <a:ln w="12700" cap="flat">
              <a:noFill/>
              <a:miter lim="400000"/>
            </a:ln>
          </a:right>
          <a:top>
            <a:ln w="6350" cap="flat">
              <a:solidFill>
                <a:srgbClr val="FFFFFF"/>
              </a:solidFill>
              <a:prstDash val="solid"/>
              <a:miter lim="400000"/>
            </a:ln>
          </a:top>
          <a:bottom>
            <a:ln w="6350" cap="flat">
              <a:solidFill>
                <a:srgbClr val="FFFFFF"/>
              </a:solidFill>
              <a:prstDash val="solid"/>
              <a:miter lim="400000"/>
            </a:ln>
          </a:bottom>
          <a:insideH>
            <a:ln w="6350" cap="flat">
              <a:solidFill>
                <a:srgbClr val="FFFFFF"/>
              </a:solidFill>
              <a:prstDash val="solid"/>
              <a:miter lim="400000"/>
            </a:ln>
          </a:insideH>
          <a:insideV>
            <a:ln w="12700" cap="flat">
              <a:noFill/>
              <a:miter lim="400000"/>
            </a:ln>
          </a:insideV>
        </a:tcBdr>
        <a:fill>
          <a:solidFill>
            <a:srgbClr val="5D5D5D"/>
          </a:solidFill>
        </a:fill>
      </a:tcStyle>
    </a:wholeTbl>
    <a:band2H>
      <a:tcTxStyle b="def" i="def"/>
      <a:tcStyle>
        <a:tcBdr/>
        <a:fill>
          <a:solidFill>
            <a:srgbClr val="696969"/>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6350" cap="flat">
              <a:solidFill>
                <a:srgbClr val="FFFFFF"/>
              </a:solidFill>
              <a:prstDash val="solid"/>
              <a:miter lim="400000"/>
            </a:ln>
          </a:right>
          <a:top>
            <a:ln w="6350" cap="flat">
              <a:solidFill>
                <a:srgbClr val="FFFFFF"/>
              </a:solidFill>
              <a:prstDash val="solid"/>
              <a:miter lim="400000"/>
            </a:ln>
          </a:top>
          <a:bottom>
            <a:ln w="6350" cap="flat">
              <a:solidFill>
                <a:srgbClr val="FFFFFF"/>
              </a:solidFill>
              <a:prstDash val="solid"/>
              <a:miter lim="400000"/>
            </a:ln>
          </a:bottom>
          <a:insideH>
            <a:ln w="6350" cap="flat">
              <a:solidFill>
                <a:srgbClr val="FFFFFF"/>
              </a:solidFill>
              <a:prstDash val="solid"/>
              <a:miter lim="400000"/>
            </a:ln>
          </a:insideH>
          <a:insideV>
            <a:ln w="6350" cap="flat">
              <a:solidFill>
                <a:srgbClr val="FFFFFF"/>
              </a:solidFill>
              <a:prstDash val="solid"/>
              <a:miter lim="400000"/>
            </a:ln>
          </a:insideV>
        </a:tcBdr>
        <a:fill>
          <a:solidFill>
            <a:srgbClr val="78787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solidFill>
                <a:srgbClr val="FFFFFF"/>
              </a:solidFill>
              <a:prstDash val="solid"/>
              <a:miter lim="400000"/>
            </a:ln>
          </a:bottom>
          <a:insideH>
            <a:ln w="6350" cap="flat">
              <a:solidFill>
                <a:srgbClr val="FFFFFF"/>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6350" cap="flat">
              <a:solidFill>
                <a:srgbClr val="FFFFFF"/>
              </a:solidFill>
              <a:prstDash val="solid"/>
              <a:miter lim="400000"/>
            </a:ln>
          </a:insideH>
          <a:insideV>
            <a:ln w="12700" cap="flat">
              <a:noFill/>
              <a:miter lim="400000"/>
            </a:ln>
          </a:insideV>
        </a:tcBdr>
        <a:fill>
          <a:solidFill>
            <a:srgbClr val="787878"/>
          </a:solidFill>
        </a:fill>
      </a:tcStyle>
    </a:firstRow>
  </a:tblStyle>
  <a:tblStyle styleId="{2708684C-4D16-4618-839F-0558EEFCDFE6}" styleName="">
    <a:tblBg/>
    <a:wholeTbl>
      <a:tcTxStyle b="off" i="off">
        <a:fontRef idx="minor">
          <a:srgbClr val="FFFFFF"/>
        </a:fontRef>
        <a:srgbClr val="FFFFFF"/>
      </a:tcTxStyle>
      <a:tcStyle>
        <a:tcBdr>
          <a:left>
            <a:ln w="12700" cap="flat">
              <a:noFill/>
              <a:miter lim="400000"/>
            </a:ln>
          </a:left>
          <a:right>
            <a:ln w="12700" cap="flat">
              <a:noFill/>
              <a:miter lim="400000"/>
            </a:ln>
          </a:right>
          <a:top>
            <a:ln w="6350" cap="flat">
              <a:solidFill>
                <a:srgbClr val="F0F0F0"/>
              </a:solidFill>
              <a:prstDash val="solid"/>
              <a:miter lim="400000"/>
            </a:ln>
          </a:top>
          <a:bottom>
            <a:ln w="635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solidFill>
            <a:srgbClr val="000000">
              <a:alpha val="10000"/>
            </a:srgbClr>
          </a:solidFill>
        </a:fill>
      </a:tcStyle>
    </a:wholeTbl>
    <a:band2H>
      <a:tcTxStyle b="def" i="def"/>
      <a:tcStyle>
        <a:tcBdr/>
        <a:fill>
          <a:solidFill>
            <a:srgbClr val="888888">
              <a:alpha val="10000"/>
            </a:srgbClr>
          </a:solidFill>
        </a:fill>
      </a:tcStyle>
    </a:band2H>
    <a:firstCol>
      <a:tcTxStyle b="off" i="off">
        <a:font>
          <a:latin typeface="Helvetica Neue Medium"/>
          <a:ea typeface="Helvetica Neue Medium"/>
          <a:cs typeface="Helvetica Neue Medium"/>
        </a:font>
        <a:srgbClr val="FFFFFF"/>
      </a:tcTxStyle>
      <a:tcStyle>
        <a:tcBdr>
          <a:left>
            <a:ln w="12700" cap="flat">
              <a:noFill/>
              <a:miter lim="400000"/>
            </a:ln>
          </a:left>
          <a:right>
            <a:ln w="25400" cap="flat">
              <a:solidFill>
                <a:srgbClr val="F0F0F0"/>
              </a:solidFill>
              <a:prstDash val="solid"/>
              <a:miter lim="400000"/>
            </a:ln>
          </a:right>
          <a:top>
            <a:ln w="6350" cap="flat">
              <a:solidFill>
                <a:srgbClr val="F0F0F0"/>
              </a:solidFill>
              <a:prstDash val="solid"/>
              <a:miter lim="400000"/>
            </a:ln>
          </a:top>
          <a:bottom>
            <a:ln w="635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noFill/>
        </a:fill>
      </a:tcStyle>
    </a:firstCol>
    <a:la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25400" cap="flat">
              <a:solidFill>
                <a:srgbClr val="F0F0F0"/>
              </a:solidFill>
              <a:prstDash val="solid"/>
              <a:miter lim="400000"/>
            </a:ln>
          </a:top>
          <a:bottom>
            <a:ln w="12700" cap="flat">
              <a:noFill/>
              <a:miter lim="400000"/>
            </a:ln>
          </a:bottom>
          <a:insideH>
            <a:ln w="6350" cap="flat">
              <a:solidFill>
                <a:srgbClr val="F0F0F0"/>
              </a:solidFill>
              <a:prstDash val="solid"/>
              <a:miter lim="400000"/>
            </a:ln>
          </a:insideH>
          <a:insideV>
            <a:ln w="12700" cap="flat">
              <a:noFill/>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noFill/>
              <a:miter lim="400000"/>
            </a:ln>
          </a:top>
          <a:bottom>
            <a:ln w="2540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762000" y="2463800"/>
            <a:ext cx="11480800" cy="2540000"/>
          </a:xfrm>
          <a:prstGeom prst="rect">
            <a:avLst/>
          </a:prstGeom>
        </p:spPr>
        <p:txBody>
          <a:bodyPr anchor="b"/>
          <a:lstStyle/>
          <a:p>
            <a:pPr/>
            <a:r>
              <a:t>Title Text</a:t>
            </a:r>
          </a:p>
        </p:txBody>
      </p:sp>
      <p:sp>
        <p:nvSpPr>
          <p:cNvPr id="12" name="Body Level One…"/>
          <p:cNvSpPr txBox="1"/>
          <p:nvPr>
            <p:ph type="body" sz="quarter" idx="1"/>
          </p:nvPr>
        </p:nvSpPr>
        <p:spPr>
          <a:xfrm>
            <a:off x="762000" y="5156200"/>
            <a:ext cx="11480800" cy="863600"/>
          </a:xfrm>
          <a:prstGeom prst="rect">
            <a:avLst/>
          </a:prstGeom>
        </p:spPr>
        <p:txBody>
          <a:bodyPr anchor="t"/>
          <a:lstStyle>
            <a:lvl1pPr marL="0" indent="0" algn="ctr">
              <a:spcBef>
                <a:spcPts val="0"/>
              </a:spcBef>
              <a:buSzTx/>
              <a:buNone/>
              <a:defRPr sz="2400">
                <a:solidFill>
                  <a:srgbClr val="FFFFFF"/>
                </a:solidFill>
              </a:defRPr>
            </a:lvl1pPr>
            <a:lvl2pPr marL="0" indent="0" algn="ctr">
              <a:spcBef>
                <a:spcPts val="0"/>
              </a:spcBef>
              <a:buSzTx/>
              <a:buNone/>
              <a:defRPr sz="2400">
                <a:solidFill>
                  <a:srgbClr val="FFFFFF"/>
                </a:solidFill>
              </a:defRPr>
            </a:lvl2pPr>
            <a:lvl3pPr marL="0" indent="0" algn="ctr">
              <a:spcBef>
                <a:spcPts val="0"/>
              </a:spcBef>
              <a:buSzTx/>
              <a:buNone/>
              <a:defRPr sz="2400">
                <a:solidFill>
                  <a:srgbClr val="FFFFFF"/>
                </a:solidFill>
              </a:defRPr>
            </a:lvl3pPr>
            <a:lvl4pPr marL="0" indent="0" algn="ctr">
              <a:spcBef>
                <a:spcPts val="0"/>
              </a:spcBef>
              <a:buSzTx/>
              <a:buNone/>
              <a:defRPr sz="2400">
                <a:solidFill>
                  <a:srgbClr val="FFFFFF"/>
                </a:solidFill>
              </a:defRPr>
            </a:lvl4pPr>
            <a:lvl5pPr marL="0" indent="0" algn="ctr">
              <a:spcBef>
                <a:spcPts val="0"/>
              </a:spcBef>
              <a:buSzTx/>
              <a:buNone/>
              <a:defRPr sz="2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6311798" y="9251950"/>
            <a:ext cx="368504" cy="374600"/>
          </a:xfrm>
          <a:prstGeom prst="rect">
            <a:avLst/>
          </a:prstGeom>
        </p:spPr>
        <p:txBody>
          <a:bodyPr anchor="t"/>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141703583_2880x1921.jpeg"/>
          <p:cNvSpPr/>
          <p:nvPr>
            <p:ph type="pic" idx="13"/>
          </p:nvPr>
        </p:nvSpPr>
        <p:spPr>
          <a:xfrm>
            <a:off x="1104900" y="758938"/>
            <a:ext cx="10795000" cy="5943601"/>
          </a:xfrm>
          <a:prstGeom prst="rect">
            <a:avLst/>
          </a:prstGeom>
          <a:ln w="25400"/>
          <a:effectLst>
            <a:outerShdw sx="100000" sy="100000" kx="0" ky="0" algn="b" rotWithShape="0" blurRad="254000" dist="127000" dir="5400000">
              <a:srgbClr val="000000">
                <a:alpha val="70000"/>
              </a:srgbClr>
            </a:outerShdw>
          </a:effectLst>
        </p:spPr>
        <p:txBody>
          <a:bodyPr lIns="91439" tIns="45719" rIns="91439" bIns="45719" anchor="t">
            <a:noAutofit/>
          </a:bodyPr>
          <a:lstStyle/>
          <a:p>
            <a:pPr/>
          </a:p>
        </p:txBody>
      </p:sp>
      <p:sp>
        <p:nvSpPr>
          <p:cNvPr id="21" name="Title Text"/>
          <p:cNvSpPr txBox="1"/>
          <p:nvPr>
            <p:ph type="title"/>
          </p:nvPr>
        </p:nvSpPr>
        <p:spPr>
          <a:xfrm>
            <a:off x="762000" y="6883400"/>
            <a:ext cx="11480800" cy="1079500"/>
          </a:xfrm>
          <a:prstGeom prst="rect">
            <a:avLst/>
          </a:prstGeom>
        </p:spPr>
        <p:txBody>
          <a:bodyPr anchor="b"/>
          <a:lstStyle/>
          <a:p>
            <a:pPr/>
            <a:r>
              <a:t>Title Text</a:t>
            </a:r>
          </a:p>
        </p:txBody>
      </p:sp>
      <p:sp>
        <p:nvSpPr>
          <p:cNvPr id="22" name="Body Level One…"/>
          <p:cNvSpPr txBox="1"/>
          <p:nvPr>
            <p:ph type="body" sz="quarter" idx="1"/>
          </p:nvPr>
        </p:nvSpPr>
        <p:spPr>
          <a:xfrm>
            <a:off x="762000" y="8128000"/>
            <a:ext cx="11480800" cy="914400"/>
          </a:xfrm>
          <a:prstGeom prst="rect">
            <a:avLst/>
          </a:prstGeom>
        </p:spPr>
        <p:txBody>
          <a:bodyPr anchor="t"/>
          <a:lstStyle>
            <a:lvl1pPr marL="0" indent="0" algn="ctr">
              <a:spcBef>
                <a:spcPts val="0"/>
              </a:spcBef>
              <a:buSzTx/>
              <a:buNone/>
              <a:defRPr sz="2400">
                <a:solidFill>
                  <a:srgbClr val="FFFFFF"/>
                </a:solidFill>
              </a:defRPr>
            </a:lvl1pPr>
            <a:lvl2pPr marL="0" indent="0" algn="ctr">
              <a:spcBef>
                <a:spcPts val="0"/>
              </a:spcBef>
              <a:buSzTx/>
              <a:buNone/>
              <a:defRPr sz="2400">
                <a:solidFill>
                  <a:srgbClr val="FFFFFF"/>
                </a:solidFill>
              </a:defRPr>
            </a:lvl2pPr>
            <a:lvl3pPr marL="0" indent="0" algn="ctr">
              <a:spcBef>
                <a:spcPts val="0"/>
              </a:spcBef>
              <a:buSzTx/>
              <a:buNone/>
              <a:defRPr sz="2400">
                <a:solidFill>
                  <a:srgbClr val="FFFFFF"/>
                </a:solidFill>
              </a:defRPr>
            </a:lvl3pPr>
            <a:lvl4pPr marL="0" indent="0" algn="ctr">
              <a:spcBef>
                <a:spcPts val="0"/>
              </a:spcBef>
              <a:buSzTx/>
              <a:buNone/>
              <a:defRPr sz="2400">
                <a:solidFill>
                  <a:srgbClr val="FFFFFF"/>
                </a:solidFill>
              </a:defRPr>
            </a:lvl4pPr>
            <a:lvl5pPr marL="0" indent="0" algn="ctr">
              <a:spcBef>
                <a:spcPts val="0"/>
              </a:spcBef>
              <a:buSzTx/>
              <a:buNone/>
              <a:defRPr sz="2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xfrm>
            <a:off x="6311798" y="9245600"/>
            <a:ext cx="368504" cy="374600"/>
          </a:xfrm>
          <a:prstGeom prst="rect">
            <a:avLst/>
          </a:prstGeom>
        </p:spPr>
        <p:txBody>
          <a:bodyPr anchor="t"/>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762000" y="3517900"/>
            <a:ext cx="11480800" cy="2717800"/>
          </a:xfrm>
          <a:prstGeom prst="rect">
            <a:avLst/>
          </a:prstGeom>
        </p:spPr>
        <p:txBody>
          <a:bodyPr/>
          <a:lstStyle/>
          <a:p>
            <a:pPr/>
            <a:r>
              <a:t>Title Text</a:t>
            </a:r>
          </a:p>
        </p:txBody>
      </p:sp>
      <p:sp>
        <p:nvSpPr>
          <p:cNvPr id="31" name="Slide Number"/>
          <p:cNvSpPr txBox="1"/>
          <p:nvPr>
            <p:ph type="sldNum" sz="quarter" idx="2"/>
          </p:nvPr>
        </p:nvSpPr>
        <p:spPr>
          <a:xfrm>
            <a:off x="6311798" y="9251950"/>
            <a:ext cx="368504" cy="374600"/>
          </a:xfrm>
          <a:prstGeom prst="rect">
            <a:avLst/>
          </a:prstGeom>
        </p:spPr>
        <p:txBody>
          <a:bodyPr anchor="t"/>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654800" y="419100"/>
            <a:ext cx="5588000" cy="8648700"/>
          </a:xfrm>
          <a:prstGeom prst="rect">
            <a:avLst/>
          </a:prstGeom>
          <a:ln w="25400"/>
          <a:effectLst>
            <a:outerShdw sx="100000" sy="100000" kx="0" ky="0" algn="b" rotWithShape="0" blurRad="254000" dist="127000" dir="5400000">
              <a:srgbClr val="000000">
                <a:alpha val="70000"/>
              </a:srgbClr>
            </a:outerShdw>
          </a:effectLst>
        </p:spPr>
        <p:txBody>
          <a:bodyPr lIns="91439" tIns="45719" rIns="91439" bIns="45719" anchor="t">
            <a:noAutofit/>
          </a:bodyPr>
          <a:lstStyle/>
          <a:p>
            <a:pPr/>
          </a:p>
        </p:txBody>
      </p:sp>
      <p:sp>
        <p:nvSpPr>
          <p:cNvPr id="39" name="Title Text"/>
          <p:cNvSpPr txBox="1"/>
          <p:nvPr>
            <p:ph type="title"/>
          </p:nvPr>
        </p:nvSpPr>
        <p:spPr>
          <a:xfrm>
            <a:off x="762000" y="419100"/>
            <a:ext cx="5384800" cy="4597400"/>
          </a:xfrm>
          <a:prstGeom prst="rect">
            <a:avLst/>
          </a:prstGeom>
        </p:spPr>
        <p:txBody>
          <a:bodyPr anchor="b"/>
          <a:lstStyle>
            <a:lvl1pPr>
              <a:defRPr sz="5200"/>
            </a:lvl1pPr>
          </a:lstStyle>
          <a:p>
            <a:pPr/>
            <a:r>
              <a:t>Title Text</a:t>
            </a:r>
          </a:p>
        </p:txBody>
      </p:sp>
      <p:sp>
        <p:nvSpPr>
          <p:cNvPr id="40" name="Body Level One…"/>
          <p:cNvSpPr txBox="1"/>
          <p:nvPr>
            <p:ph type="body" sz="quarter" idx="1"/>
          </p:nvPr>
        </p:nvSpPr>
        <p:spPr>
          <a:xfrm>
            <a:off x="762000" y="5245100"/>
            <a:ext cx="5384800" cy="3810000"/>
          </a:xfrm>
          <a:prstGeom prst="rect">
            <a:avLst/>
          </a:prstGeom>
        </p:spPr>
        <p:txBody>
          <a:bodyPr anchor="t"/>
          <a:lstStyle>
            <a:lvl1pPr marL="0" indent="0" algn="ctr">
              <a:spcBef>
                <a:spcPts val="0"/>
              </a:spcBef>
              <a:buSzTx/>
              <a:buNone/>
              <a:defRPr sz="2400">
                <a:solidFill>
                  <a:srgbClr val="FFFFFF"/>
                </a:solidFill>
              </a:defRPr>
            </a:lvl1pPr>
            <a:lvl2pPr marL="0" indent="0" algn="ctr">
              <a:spcBef>
                <a:spcPts val="0"/>
              </a:spcBef>
              <a:buSzTx/>
              <a:buNone/>
              <a:defRPr sz="2400">
                <a:solidFill>
                  <a:srgbClr val="FFFFFF"/>
                </a:solidFill>
              </a:defRPr>
            </a:lvl2pPr>
            <a:lvl3pPr marL="0" indent="0" algn="ctr">
              <a:spcBef>
                <a:spcPts val="0"/>
              </a:spcBef>
              <a:buSzTx/>
              <a:buNone/>
              <a:defRPr sz="2400">
                <a:solidFill>
                  <a:srgbClr val="FFFFFF"/>
                </a:solidFill>
              </a:defRPr>
            </a:lvl3pPr>
            <a:lvl4pPr marL="0" indent="0" algn="ctr">
              <a:spcBef>
                <a:spcPts val="0"/>
              </a:spcBef>
              <a:buSzTx/>
              <a:buNone/>
              <a:defRPr sz="2400">
                <a:solidFill>
                  <a:srgbClr val="FFFFFF"/>
                </a:solidFill>
              </a:defRPr>
            </a:lvl4pPr>
            <a:lvl5pPr marL="0" indent="0" algn="ctr">
              <a:spcBef>
                <a:spcPts val="0"/>
              </a:spcBef>
              <a:buSzTx/>
              <a:buNone/>
              <a:defRPr sz="2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xfrm>
            <a:off x="6311798" y="9251950"/>
            <a:ext cx="368504" cy="374600"/>
          </a:xfrm>
          <a:prstGeom prst="rect">
            <a:avLst/>
          </a:prstGeom>
        </p:spPr>
        <p:txBody>
          <a:bodyPr anchor="t"/>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654800" y="2374900"/>
            <a:ext cx="5588000" cy="6807200"/>
          </a:xfrm>
          <a:prstGeom prst="rect">
            <a:avLst/>
          </a:prstGeom>
          <a:ln w="25400"/>
          <a:effectLst>
            <a:outerShdw sx="100000" sy="100000" kx="0" ky="0" algn="b" rotWithShape="0" blurRad="254000" dist="127000" dir="5400000">
              <a:srgbClr val="000000">
                <a:alpha val="70000"/>
              </a:srgbClr>
            </a:outerShdw>
          </a:effectLst>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762000" y="2374900"/>
            <a:ext cx="5384800" cy="6807200"/>
          </a:xfrm>
          <a:prstGeom prst="rect">
            <a:avLst/>
          </a:prstGeom>
        </p:spPr>
        <p:txBody>
          <a:bodyPr/>
          <a:lstStyle>
            <a:lvl1pPr marL="342900" indent="-342900">
              <a:spcBef>
                <a:spcPts val="3200"/>
              </a:spcBef>
              <a:buClr>
                <a:srgbClr val="EBEBEB"/>
              </a:buClr>
              <a:defRPr sz="2800"/>
            </a:lvl1pPr>
            <a:lvl2pPr marL="685800" indent="-342900">
              <a:spcBef>
                <a:spcPts val="3200"/>
              </a:spcBef>
              <a:buClr>
                <a:srgbClr val="EBEBEB"/>
              </a:buClr>
              <a:defRPr sz="2800"/>
            </a:lvl2pPr>
            <a:lvl3pPr marL="1028700" indent="-342900">
              <a:spcBef>
                <a:spcPts val="3200"/>
              </a:spcBef>
              <a:buClr>
                <a:srgbClr val="EBEBEB"/>
              </a:buClr>
              <a:defRPr sz="2800"/>
            </a:lvl3pPr>
            <a:lvl4pPr marL="1371600" indent="-342900">
              <a:spcBef>
                <a:spcPts val="3200"/>
              </a:spcBef>
              <a:buClr>
                <a:srgbClr val="EBEBEB"/>
              </a:buClr>
              <a:defRPr sz="2800"/>
            </a:lvl4pPr>
            <a:lvl5pPr marL="1714500" indent="-342900">
              <a:spcBef>
                <a:spcPts val="3200"/>
              </a:spcBef>
              <a:buClr>
                <a:srgbClr val="EBEBEB"/>
              </a:buClr>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762000" y="965200"/>
            <a:ext cx="11480800" cy="78232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680200" y="5626100"/>
            <a:ext cx="5588000" cy="3441700"/>
          </a:xfrm>
          <a:prstGeom prst="rect">
            <a:avLst/>
          </a:prstGeom>
          <a:ln w="25400"/>
          <a:effectLst>
            <a:outerShdw sx="100000" sy="100000" kx="0" ky="0" algn="b" rotWithShape="0" blurRad="254000" dist="127000" dir="5400000">
              <a:srgbClr val="000000">
                <a:alpha val="70000"/>
              </a:srgbClr>
            </a:outerShdw>
          </a:effectLst>
        </p:spPr>
        <p:txBody>
          <a:bodyPr lIns="91439" tIns="45719" rIns="91439" bIns="45719" anchor="t">
            <a:noAutofit/>
          </a:bodyPr>
          <a:lstStyle/>
          <a:p>
            <a:pPr/>
          </a:p>
        </p:txBody>
      </p:sp>
      <p:sp>
        <p:nvSpPr>
          <p:cNvPr id="84" name="Image"/>
          <p:cNvSpPr/>
          <p:nvPr>
            <p:ph type="pic" sz="half" idx="14"/>
          </p:nvPr>
        </p:nvSpPr>
        <p:spPr>
          <a:xfrm>
            <a:off x="6680200" y="419100"/>
            <a:ext cx="5588000" cy="4914900"/>
          </a:xfrm>
          <a:prstGeom prst="rect">
            <a:avLst/>
          </a:prstGeom>
          <a:ln w="25400"/>
          <a:effectLst>
            <a:outerShdw sx="100000" sy="100000" kx="0" ky="0" algn="b" rotWithShape="0" blurRad="254000" dist="127000" dir="5400000">
              <a:srgbClr val="000000">
                <a:alpha val="70000"/>
              </a:srgbClr>
            </a:outerShdw>
          </a:effectLst>
        </p:spPr>
        <p:txBody>
          <a:bodyPr lIns="91439" tIns="45719" rIns="91439" bIns="45719" anchor="t">
            <a:noAutofit/>
          </a:bodyPr>
          <a:lstStyle/>
          <a:p>
            <a:pPr/>
          </a:p>
        </p:txBody>
      </p:sp>
      <p:sp>
        <p:nvSpPr>
          <p:cNvPr id="85" name="Image"/>
          <p:cNvSpPr/>
          <p:nvPr>
            <p:ph type="pic" sz="half" idx="15"/>
          </p:nvPr>
        </p:nvSpPr>
        <p:spPr>
          <a:xfrm>
            <a:off x="762000" y="419100"/>
            <a:ext cx="5588000" cy="8648700"/>
          </a:xfrm>
          <a:prstGeom prst="rect">
            <a:avLst/>
          </a:prstGeom>
          <a:ln w="25400"/>
          <a:effectLst>
            <a:outerShdw sx="100000" sy="100000" kx="0" ky="0" algn="b" rotWithShape="0" blurRad="254000" dist="127000" dir="5400000">
              <a:srgbClr val="000000">
                <a:alpha val="70000"/>
              </a:srgbClr>
            </a:outerShdw>
          </a:effectLst>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059"/>
          </a:xfrm>
          <a:prstGeom prst="rect">
            <a:avLst/>
          </a:prstGeom>
        </p:spPr>
        <p:txBody>
          <a:bodyPr anchor="t">
            <a:spAutoFit/>
          </a:bodyPr>
          <a:lstStyle>
            <a:lvl1pPr marL="0" indent="0" algn="ctr">
              <a:lnSpc>
                <a:spcPct val="110000"/>
              </a:lnSpc>
              <a:spcBef>
                <a:spcPts val="0"/>
              </a:spcBef>
              <a:buSzTx/>
              <a:buNone/>
              <a:defRPr b="1" i="1" sz="2400">
                <a:solidFill>
                  <a:srgbClr val="FFFFFF"/>
                </a:solidFill>
                <a:latin typeface="+mn-lt"/>
                <a:ea typeface="+mn-ea"/>
                <a:cs typeface="+mn-cs"/>
                <a:sym typeface="Helvetica Neue"/>
              </a:defRPr>
            </a:lvl1pPr>
          </a:lstStyle>
          <a:p>
            <a:pPr/>
            <a:r>
              <a:t>–Johnny Appleseed</a:t>
            </a:r>
          </a:p>
        </p:txBody>
      </p:sp>
      <p:sp>
        <p:nvSpPr>
          <p:cNvPr id="94" name="“Type a quote here.”"/>
          <p:cNvSpPr txBox="1"/>
          <p:nvPr>
            <p:ph type="body" sz="quarter" idx="14"/>
          </p:nvPr>
        </p:nvSpPr>
        <p:spPr>
          <a:xfrm>
            <a:off x="1270000" y="4305300"/>
            <a:ext cx="10464800" cy="647700"/>
          </a:xfrm>
          <a:prstGeom prst="rect">
            <a:avLst/>
          </a:prstGeom>
        </p:spPr>
        <p:txBody>
          <a:bodyPr>
            <a:spAutoFit/>
          </a:bodyPr>
          <a:lstStyle>
            <a:lvl1pPr marL="0" indent="0" algn="ctr">
              <a:lnSpc>
                <a:spcPct val="110000"/>
              </a:lnSpc>
              <a:spcBef>
                <a:spcPts val="0"/>
              </a:spcBef>
              <a:buSzTx/>
              <a:buNone/>
              <a:defRPr b="1" sz="3600">
                <a:solidFill>
                  <a:srgbClr val="FFFFFF"/>
                </a:solidFill>
                <a:effectLst>
                  <a:outerShdw sx="100000" sy="100000" kx="0" ky="0" algn="b" rotWithShape="0" blurRad="50800" dist="25400" dir="5400000">
                    <a:srgbClr val="020202"/>
                  </a:outerShdw>
                </a:effectLst>
                <a:latin typeface="+mn-lt"/>
                <a:ea typeface="+mn-ea"/>
                <a:cs typeface="+mn-cs"/>
                <a:sym typeface="Helvetica Neue"/>
              </a:defRPr>
            </a:lvl1pPr>
          </a:lstStyle>
          <a:p>
            <a:pPr/>
            <a:r>
              <a:t>“Type a quote here.” </a:t>
            </a:r>
          </a:p>
        </p:txBody>
      </p:sp>
      <p:sp>
        <p:nvSpPr>
          <p:cNvPr id="9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141703583_2880x1921.jpeg"/>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762000" y="203200"/>
            <a:ext cx="11480800" cy="214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762000" y="2413000"/>
            <a:ext cx="11480800" cy="6362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11798" y="9255150"/>
            <a:ext cx="368504" cy="374600"/>
          </a:xfrm>
          <a:prstGeom prst="rect">
            <a:avLst/>
          </a:prstGeom>
          <a:ln w="12700">
            <a:miter lim="400000"/>
          </a:ln>
        </p:spPr>
        <p:txBody>
          <a:bodyPr wrap="none" lIns="50800" tIns="50800" rIns="50800" bIns="50800" anchor="ctr">
            <a:spAutoFit/>
          </a:bodyPr>
          <a:lstStyle>
            <a:lvl1pPr>
              <a:defRPr sz="1800">
                <a:latin typeface="+mn-lt"/>
                <a:ea typeface="+mn-ea"/>
                <a:cs typeface="+mn-cs"/>
                <a:sym typeface="Helvetica Neue"/>
              </a:defRPr>
            </a:lvl1pPr>
          </a:lstStyle>
          <a:p>
            <a:pPr>
              <a:defRPr>
                <a:effectLst/>
              </a:defRPr>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1" baseline="0" cap="none" i="0" spc="0" strike="noStrike" sz="6400" u="none">
          <a:ln>
            <a:noFill/>
          </a:ln>
          <a:solidFill>
            <a:srgbClr val="FFFFFF"/>
          </a:solidFill>
          <a:effectLst>
            <a:outerShdw sx="100000" sy="100000" kx="0" ky="0" algn="b" rotWithShape="0" blurRad="50800" dist="25400" dir="5400000">
              <a:srgbClr val="000000"/>
            </a:outerShdw>
          </a:effectLst>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b="1" baseline="0" cap="none" i="0" spc="0" strike="noStrike" sz="6400" u="none">
          <a:ln>
            <a:noFill/>
          </a:ln>
          <a:solidFill>
            <a:srgbClr val="FFFFFF"/>
          </a:solidFill>
          <a:effectLst>
            <a:outerShdw sx="100000" sy="100000" kx="0" ky="0" algn="b" rotWithShape="0" blurRad="50800" dist="25400" dir="5400000">
              <a:srgbClr val="000000"/>
            </a:outerShdw>
          </a:effectLst>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b="1" baseline="0" cap="none" i="0" spc="0" strike="noStrike" sz="6400" u="none">
          <a:ln>
            <a:noFill/>
          </a:ln>
          <a:solidFill>
            <a:srgbClr val="FFFFFF"/>
          </a:solidFill>
          <a:effectLst>
            <a:outerShdw sx="100000" sy="100000" kx="0" ky="0" algn="b" rotWithShape="0" blurRad="50800" dist="25400" dir="5400000">
              <a:srgbClr val="000000"/>
            </a:outerShdw>
          </a:effectLst>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b="1" baseline="0" cap="none" i="0" spc="0" strike="noStrike" sz="6400" u="none">
          <a:ln>
            <a:noFill/>
          </a:ln>
          <a:solidFill>
            <a:srgbClr val="FFFFFF"/>
          </a:solidFill>
          <a:effectLst>
            <a:outerShdw sx="100000" sy="100000" kx="0" ky="0" algn="b" rotWithShape="0" blurRad="50800" dist="25400" dir="5400000">
              <a:srgbClr val="000000"/>
            </a:outerShdw>
          </a:effectLst>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b="1" baseline="0" cap="none" i="0" spc="0" strike="noStrike" sz="6400" u="none">
          <a:ln>
            <a:noFill/>
          </a:ln>
          <a:solidFill>
            <a:srgbClr val="FFFFFF"/>
          </a:solidFill>
          <a:effectLst>
            <a:outerShdw sx="100000" sy="100000" kx="0" ky="0" algn="b" rotWithShape="0" blurRad="50800" dist="25400" dir="5400000">
              <a:srgbClr val="000000"/>
            </a:outerShdw>
          </a:effectLst>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b="1" baseline="0" cap="none" i="0" spc="0" strike="noStrike" sz="6400" u="none">
          <a:ln>
            <a:noFill/>
          </a:ln>
          <a:solidFill>
            <a:srgbClr val="FFFFFF"/>
          </a:solidFill>
          <a:effectLst>
            <a:outerShdw sx="100000" sy="100000" kx="0" ky="0" algn="b" rotWithShape="0" blurRad="50800" dist="25400" dir="5400000">
              <a:srgbClr val="000000"/>
            </a:outerShdw>
          </a:effectLst>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b="1" baseline="0" cap="none" i="0" spc="0" strike="noStrike" sz="6400" u="none">
          <a:ln>
            <a:noFill/>
          </a:ln>
          <a:solidFill>
            <a:srgbClr val="FFFFFF"/>
          </a:solidFill>
          <a:effectLst>
            <a:outerShdw sx="100000" sy="100000" kx="0" ky="0" algn="b" rotWithShape="0" blurRad="50800" dist="25400" dir="5400000">
              <a:srgbClr val="000000"/>
            </a:outerShdw>
          </a:effectLst>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b="1" baseline="0" cap="none" i="0" spc="0" strike="noStrike" sz="6400" u="none">
          <a:ln>
            <a:noFill/>
          </a:ln>
          <a:solidFill>
            <a:srgbClr val="FFFFFF"/>
          </a:solidFill>
          <a:effectLst>
            <a:outerShdw sx="100000" sy="100000" kx="0" ky="0" algn="b" rotWithShape="0" blurRad="50800" dist="25400" dir="5400000">
              <a:srgbClr val="000000"/>
            </a:outerShdw>
          </a:effectLst>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b="1" baseline="0" cap="none" i="0" spc="0" strike="noStrike" sz="6400" u="none">
          <a:ln>
            <a:noFill/>
          </a:ln>
          <a:solidFill>
            <a:srgbClr val="FFFFFF"/>
          </a:solidFill>
          <a:effectLst>
            <a:outerShdw sx="100000" sy="100000" kx="0" ky="0" algn="b" rotWithShape="0" blurRad="50800" dist="25400" dir="5400000">
              <a:srgbClr val="000000"/>
            </a:outerShdw>
          </a:effectLst>
          <a:uFillTx/>
          <a:latin typeface="+mn-lt"/>
          <a:ea typeface="+mn-ea"/>
          <a:cs typeface="+mn-cs"/>
          <a:sym typeface="Helvetica Neue"/>
        </a:defRPr>
      </a:lvl9pPr>
    </p:titleStyle>
    <p:bodyStyle>
      <a:lvl1pPr marL="406400" marR="0" indent="-406400" algn="l" defTabSz="584200" rtl="0" latinLnBrk="0">
        <a:lnSpc>
          <a:spcPct val="100000"/>
        </a:lnSpc>
        <a:spcBef>
          <a:spcPts val="4200"/>
        </a:spcBef>
        <a:spcAft>
          <a:spcPts val="0"/>
        </a:spcAft>
        <a:buClrTx/>
        <a:buSzPct val="75000"/>
        <a:buFontTx/>
        <a:buChar char="•"/>
        <a:tabLst/>
        <a:defRPr b="0" baseline="0" cap="none" i="0" spc="0" strike="noStrike" sz="3400" u="none">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1pPr>
      <a:lvl2pPr marL="812800" marR="0" indent="-406400" algn="l" defTabSz="584200" rtl="0" latinLnBrk="0">
        <a:lnSpc>
          <a:spcPct val="100000"/>
        </a:lnSpc>
        <a:spcBef>
          <a:spcPts val="4200"/>
        </a:spcBef>
        <a:spcAft>
          <a:spcPts val="0"/>
        </a:spcAft>
        <a:buClrTx/>
        <a:buSzPct val="75000"/>
        <a:buFontTx/>
        <a:buChar char="•"/>
        <a:tabLst/>
        <a:defRPr b="0" baseline="0" cap="none" i="0" spc="0" strike="noStrike" sz="3400" u="none">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2pPr>
      <a:lvl3pPr marL="1219200" marR="0" indent="-406400" algn="l" defTabSz="584200" rtl="0" latinLnBrk="0">
        <a:lnSpc>
          <a:spcPct val="100000"/>
        </a:lnSpc>
        <a:spcBef>
          <a:spcPts val="4200"/>
        </a:spcBef>
        <a:spcAft>
          <a:spcPts val="0"/>
        </a:spcAft>
        <a:buClrTx/>
        <a:buSzPct val="75000"/>
        <a:buFontTx/>
        <a:buChar char="•"/>
        <a:tabLst/>
        <a:defRPr b="0" baseline="0" cap="none" i="0" spc="0" strike="noStrike" sz="3400" u="none">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3pPr>
      <a:lvl4pPr marL="1625600" marR="0" indent="-406400" algn="l" defTabSz="584200" rtl="0" latinLnBrk="0">
        <a:lnSpc>
          <a:spcPct val="100000"/>
        </a:lnSpc>
        <a:spcBef>
          <a:spcPts val="4200"/>
        </a:spcBef>
        <a:spcAft>
          <a:spcPts val="0"/>
        </a:spcAft>
        <a:buClrTx/>
        <a:buSzPct val="75000"/>
        <a:buFontTx/>
        <a:buChar char="•"/>
        <a:tabLst/>
        <a:defRPr b="0" baseline="0" cap="none" i="0" spc="0" strike="noStrike" sz="3400" u="none">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4pPr>
      <a:lvl5pPr marL="2032000" marR="0" indent="-406400" algn="l" defTabSz="584200" rtl="0" latinLnBrk="0">
        <a:lnSpc>
          <a:spcPct val="100000"/>
        </a:lnSpc>
        <a:spcBef>
          <a:spcPts val="4200"/>
        </a:spcBef>
        <a:spcAft>
          <a:spcPts val="0"/>
        </a:spcAft>
        <a:buClrTx/>
        <a:buSzPct val="75000"/>
        <a:buFontTx/>
        <a:buChar char="•"/>
        <a:tabLst/>
        <a:defRPr b="0" baseline="0" cap="none" i="0" spc="0" strike="noStrike" sz="3400" u="none">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5pPr>
      <a:lvl6pPr marL="2438400" marR="0" indent="-406400" algn="l" defTabSz="584200" rtl="0" latinLnBrk="0">
        <a:lnSpc>
          <a:spcPct val="100000"/>
        </a:lnSpc>
        <a:spcBef>
          <a:spcPts val="4200"/>
        </a:spcBef>
        <a:spcAft>
          <a:spcPts val="0"/>
        </a:spcAft>
        <a:buClrTx/>
        <a:buSzPct val="75000"/>
        <a:buFontTx/>
        <a:buChar char="•"/>
        <a:tabLst/>
        <a:defRPr b="0" baseline="0" cap="none" i="0" spc="0" strike="noStrike" sz="3400" u="none">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6pPr>
      <a:lvl7pPr marL="2844800" marR="0" indent="-406400" algn="l" defTabSz="584200" rtl="0" latinLnBrk="0">
        <a:lnSpc>
          <a:spcPct val="100000"/>
        </a:lnSpc>
        <a:spcBef>
          <a:spcPts val="4200"/>
        </a:spcBef>
        <a:spcAft>
          <a:spcPts val="0"/>
        </a:spcAft>
        <a:buClrTx/>
        <a:buSzPct val="75000"/>
        <a:buFontTx/>
        <a:buChar char="•"/>
        <a:tabLst/>
        <a:defRPr b="0" baseline="0" cap="none" i="0" spc="0" strike="noStrike" sz="3400" u="none">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7pPr>
      <a:lvl8pPr marL="3251200" marR="0" indent="-406400" algn="l" defTabSz="584200" rtl="0" latinLnBrk="0">
        <a:lnSpc>
          <a:spcPct val="100000"/>
        </a:lnSpc>
        <a:spcBef>
          <a:spcPts val="4200"/>
        </a:spcBef>
        <a:spcAft>
          <a:spcPts val="0"/>
        </a:spcAft>
        <a:buClrTx/>
        <a:buSzPct val="75000"/>
        <a:buFontTx/>
        <a:buChar char="•"/>
        <a:tabLst/>
        <a:defRPr b="0" baseline="0" cap="none" i="0" spc="0" strike="noStrike" sz="3400" u="none">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8pPr>
      <a:lvl9pPr marL="3657600" marR="0" indent="-406400" algn="l" defTabSz="584200" rtl="0" latinLnBrk="0">
        <a:lnSpc>
          <a:spcPct val="100000"/>
        </a:lnSpc>
        <a:spcBef>
          <a:spcPts val="4200"/>
        </a:spcBef>
        <a:spcAft>
          <a:spcPts val="0"/>
        </a:spcAft>
        <a:buClrTx/>
        <a:buSzPct val="75000"/>
        <a:buFontTx/>
        <a:buChar char="•"/>
        <a:tabLst/>
        <a:defRPr b="0" baseline="0" cap="none" i="0" spc="0" strike="noStrike" sz="3400" u="none">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Using Electrical Energy Part I—Portable Energy"/>
          <p:cNvSpPr txBox="1"/>
          <p:nvPr>
            <p:ph type="ctrTitle"/>
          </p:nvPr>
        </p:nvSpPr>
        <p:spPr>
          <a:prstGeom prst="rect">
            <a:avLst/>
          </a:prstGeom>
        </p:spPr>
        <p:txBody>
          <a:bodyPr/>
          <a:lstStyle/>
          <a:p>
            <a:pPr/>
            <a:r>
              <a:t>Using Electrical Energy Part I—Portable Energy</a:t>
            </a:r>
          </a:p>
        </p:txBody>
      </p:sp>
      <p:sp>
        <p:nvSpPr>
          <p:cNvPr id="120" name="Essential Idea:  Improvements in the understanding of science have enabled the development of a range of devices to enhance the quality of life that are independent of fixed sources of energy."/>
          <p:cNvSpPr txBox="1"/>
          <p:nvPr>
            <p:ph type="subTitle" sz="quarter" idx="1"/>
          </p:nvPr>
        </p:nvSpPr>
        <p:spPr>
          <a:xfrm>
            <a:off x="762000" y="5156200"/>
            <a:ext cx="11480800" cy="1657003"/>
          </a:xfrm>
          <a:prstGeom prst="rect">
            <a:avLst/>
          </a:prstGeom>
        </p:spPr>
        <p:txBody>
          <a:bodyPr/>
          <a:lstStyle/>
          <a:p>
            <a:pPr algn="l" defTabSz="457200">
              <a:defRPr sz="2900">
                <a:effectLst/>
                <a:latin typeface="Cambria"/>
                <a:ea typeface="Cambria"/>
                <a:cs typeface="Cambria"/>
                <a:sym typeface="Cambria"/>
              </a:defRPr>
            </a:pPr>
            <a:r>
              <a:rPr b="1"/>
              <a:t>Essential Idea:</a:t>
            </a:r>
            <a:r>
              <a:t>  Improvements in the understanding of science have enabled the development of a range of devices to enhance the quality of life that are independent of fixed sources of energy.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Batteries"/>
          <p:cNvSpPr txBox="1"/>
          <p:nvPr>
            <p:ph type="title"/>
          </p:nvPr>
        </p:nvSpPr>
        <p:spPr>
          <a:prstGeom prst="rect">
            <a:avLst/>
          </a:prstGeom>
        </p:spPr>
        <p:txBody>
          <a:bodyPr/>
          <a:lstStyle/>
          <a:p>
            <a:pPr/>
            <a:r>
              <a:t>Batteries</a:t>
            </a:r>
          </a:p>
        </p:txBody>
      </p:sp>
      <p:sp>
        <p:nvSpPr>
          <p:cNvPr id="123" name="Batteries convert chemical energy into electrical energy.…"/>
          <p:cNvSpPr txBox="1"/>
          <p:nvPr>
            <p:ph type="body" sz="half" idx="1"/>
          </p:nvPr>
        </p:nvSpPr>
        <p:spPr>
          <a:xfrm>
            <a:off x="546100" y="2024012"/>
            <a:ext cx="6326833" cy="7508976"/>
          </a:xfrm>
          <a:prstGeom prst="rect">
            <a:avLst/>
          </a:prstGeom>
        </p:spPr>
        <p:txBody>
          <a:bodyPr/>
          <a:lstStyle/>
          <a:p>
            <a:pPr marL="284607" indent="-284607" defTabSz="484886">
              <a:spcBef>
                <a:spcPts val="2600"/>
              </a:spcBef>
              <a:defRPr sz="2656">
                <a:effectLst>
                  <a:outerShdw sx="100000" sy="100000" kx="0" ky="0" algn="b" rotWithShape="0" blurRad="42164" dist="21082" dir="5400000">
                    <a:srgbClr val="000000"/>
                  </a:outerShdw>
                </a:effectLst>
              </a:defRPr>
            </a:pPr>
            <a:r>
              <a:t>Batteries convert chemical energy into electrical energy.</a:t>
            </a:r>
          </a:p>
          <a:p>
            <a:pPr marL="284607" indent="-284607" defTabSz="484886">
              <a:spcBef>
                <a:spcPts val="2600"/>
              </a:spcBef>
              <a:defRPr sz="2656">
                <a:effectLst>
                  <a:outerShdw sx="100000" sy="100000" kx="0" ky="0" algn="b" rotWithShape="0" blurRad="42164" dist="21082" dir="5400000">
                    <a:srgbClr val="000000"/>
                  </a:outerShdw>
                </a:effectLst>
              </a:defRPr>
            </a:pPr>
            <a:r>
              <a:t>There are many different types of batteries, but they all operate on the same principle: a chemical reaction and a potential difference. </a:t>
            </a:r>
          </a:p>
          <a:p>
            <a:pPr lvl="1" marL="569213" indent="-284606" defTabSz="484886">
              <a:spcBef>
                <a:spcPts val="2600"/>
              </a:spcBef>
              <a:defRPr sz="1992">
                <a:effectLst>
                  <a:outerShdw sx="100000" sy="100000" kx="0" ky="0" algn="b" rotWithShape="0" blurRad="42164" dist="21082" dir="5400000">
                    <a:srgbClr val="000000"/>
                  </a:outerShdw>
                </a:effectLst>
              </a:defRPr>
            </a:pPr>
            <a:r>
              <a:t>1 = brass cap</a:t>
            </a:r>
          </a:p>
          <a:p>
            <a:pPr lvl="1" marL="569213" indent="-284606" defTabSz="484886">
              <a:spcBef>
                <a:spcPts val="2600"/>
              </a:spcBef>
              <a:defRPr sz="1992">
                <a:effectLst>
                  <a:outerShdw sx="100000" sy="100000" kx="0" ky="0" algn="b" rotWithShape="0" blurRad="42164" dist="21082" dir="5400000">
                    <a:srgbClr val="000000"/>
                  </a:outerShdw>
                </a:effectLst>
              </a:defRPr>
            </a:pPr>
            <a:r>
              <a:t>2 = plastic seal</a:t>
            </a:r>
          </a:p>
          <a:p>
            <a:pPr lvl="1" marL="569213" indent="-284606" defTabSz="484886">
              <a:spcBef>
                <a:spcPts val="2600"/>
              </a:spcBef>
              <a:defRPr sz="1992">
                <a:effectLst>
                  <a:outerShdw sx="100000" sy="100000" kx="0" ky="0" algn="b" rotWithShape="0" blurRad="42164" dist="21082" dir="5400000">
                    <a:srgbClr val="000000"/>
                  </a:outerShdw>
                </a:effectLst>
              </a:defRPr>
            </a:pPr>
            <a:r>
              <a:t>3 = expansion space</a:t>
            </a:r>
          </a:p>
          <a:p>
            <a:pPr lvl="1" marL="569213" indent="-284606" defTabSz="484886">
              <a:spcBef>
                <a:spcPts val="2600"/>
              </a:spcBef>
              <a:defRPr sz="1992">
                <a:effectLst>
                  <a:outerShdw sx="100000" sy="100000" kx="0" ky="0" algn="b" rotWithShape="0" blurRad="42164" dist="21082" dir="5400000">
                    <a:srgbClr val="000000"/>
                  </a:outerShdw>
                </a:effectLst>
              </a:defRPr>
            </a:pPr>
            <a:r>
              <a:t>4 = porous cardboard</a:t>
            </a:r>
          </a:p>
          <a:p>
            <a:pPr lvl="1" marL="569213" indent="-284606" defTabSz="484886">
              <a:spcBef>
                <a:spcPts val="2600"/>
              </a:spcBef>
              <a:defRPr sz="1992">
                <a:effectLst>
                  <a:outerShdw sx="100000" sy="100000" kx="0" ky="0" algn="b" rotWithShape="0" blurRad="42164" dist="21082" dir="5400000">
                    <a:srgbClr val="000000"/>
                  </a:outerShdw>
                </a:effectLst>
              </a:defRPr>
            </a:pPr>
            <a:r>
              <a:t>5 = zinc can</a:t>
            </a:r>
          </a:p>
          <a:p>
            <a:pPr lvl="1" marL="569213" indent="-284606" defTabSz="484886">
              <a:spcBef>
                <a:spcPts val="2600"/>
              </a:spcBef>
              <a:defRPr sz="1992">
                <a:effectLst>
                  <a:outerShdw sx="100000" sy="100000" kx="0" ky="0" algn="b" rotWithShape="0" blurRad="42164" dist="21082" dir="5400000">
                    <a:srgbClr val="000000"/>
                  </a:outerShdw>
                </a:effectLst>
              </a:defRPr>
            </a:pPr>
            <a:r>
              <a:t>6 = carbon rod</a:t>
            </a:r>
          </a:p>
          <a:p>
            <a:pPr lvl="1" marL="569213" indent="-284606" defTabSz="484886">
              <a:spcBef>
                <a:spcPts val="2600"/>
              </a:spcBef>
              <a:defRPr sz="1992">
                <a:effectLst>
                  <a:outerShdw sx="100000" sy="100000" kx="0" ky="0" algn="b" rotWithShape="0" blurRad="42164" dist="21082" dir="5400000">
                    <a:srgbClr val="000000"/>
                  </a:outerShdw>
                </a:effectLst>
              </a:defRPr>
            </a:pPr>
            <a:r>
              <a:t>7 = chemical mixture </a:t>
            </a:r>
          </a:p>
        </p:txBody>
      </p:sp>
      <p:pic>
        <p:nvPicPr>
          <p:cNvPr id="124" name="Image" descr="Image"/>
          <p:cNvPicPr>
            <a:picLocks noChangeAspect="1"/>
          </p:cNvPicPr>
          <p:nvPr/>
        </p:nvPicPr>
        <p:blipFill>
          <a:blip r:embed="rId2">
            <a:extLst/>
          </a:blip>
          <a:stretch>
            <a:fillRect/>
          </a:stretch>
        </p:blipFill>
        <p:spPr>
          <a:xfrm>
            <a:off x="7448363" y="1644665"/>
            <a:ext cx="5384801" cy="7803755"/>
          </a:xfrm>
          <a:prstGeom prst="rect">
            <a:avLst/>
          </a:prstGeom>
          <a:ln w="12700">
            <a:miter lim="400000"/>
          </a:ln>
        </p:spPr>
      </p:pic>
      <p:sp>
        <p:nvSpPr>
          <p:cNvPr id="125" name="https://en.wikipedia.org/wiki/Electric_battery#/media/File:Dry_cell_(PSF).png"/>
          <p:cNvSpPr txBox="1"/>
          <p:nvPr/>
        </p:nvSpPr>
        <p:spPr>
          <a:xfrm>
            <a:off x="7391400" y="9410700"/>
            <a:ext cx="2523381"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100"/>
              </a:lnSpc>
              <a:defRPr sz="600" u="sng">
                <a:solidFill>
                  <a:srgbClr val="FFFFFF"/>
                </a:solidFill>
                <a:latin typeface="Times"/>
                <a:ea typeface="Times"/>
                <a:cs typeface="Times"/>
                <a:sym typeface="Times"/>
              </a:defRPr>
            </a:lvl1pPr>
          </a:lstStyle>
          <a:p>
            <a:pPr>
              <a:defRPr>
                <a:effectLst/>
              </a:defRPr>
            </a:pPr>
            <a:r>
              <a:t>https://en.wikipedia.org/wiki/Electric_battery#/media/File:Dry_cell_(PSF).png</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Batteries"/>
          <p:cNvSpPr txBox="1"/>
          <p:nvPr>
            <p:ph type="title"/>
          </p:nvPr>
        </p:nvSpPr>
        <p:spPr>
          <a:prstGeom prst="rect">
            <a:avLst/>
          </a:prstGeom>
        </p:spPr>
        <p:txBody>
          <a:bodyPr/>
          <a:lstStyle/>
          <a:p>
            <a:pPr/>
            <a:r>
              <a:t>Batteries</a:t>
            </a:r>
          </a:p>
        </p:txBody>
      </p:sp>
      <p:sp>
        <p:nvSpPr>
          <p:cNvPr id="128" name="When the battery is placed into an external circuit like a flashlight and it is turned on, electrons begin to flow between the anode (negative terminal) and the cathode (positive terminal) of the battery.  On the way, they are used to light the light."/>
          <p:cNvSpPr txBox="1"/>
          <p:nvPr>
            <p:ph type="body" sz="half" idx="1"/>
          </p:nvPr>
        </p:nvSpPr>
        <p:spPr>
          <a:prstGeom prst="rect">
            <a:avLst/>
          </a:prstGeom>
        </p:spPr>
        <p:txBody>
          <a:bodyPr/>
          <a:lstStyle/>
          <a:p>
            <a:pPr/>
            <a:r>
              <a:t>When the battery is placed into an external circuit like a flashlight and it is turned on, electrons begin to flow between the anode (negative terminal) and the cathode (positive terminal) of the battery.  On the way, they are used to light the light. </a:t>
            </a:r>
          </a:p>
        </p:txBody>
      </p:sp>
      <p:pic>
        <p:nvPicPr>
          <p:cNvPr id="129" name="Image" descr="Image"/>
          <p:cNvPicPr>
            <a:picLocks noChangeAspect="1"/>
          </p:cNvPicPr>
          <p:nvPr/>
        </p:nvPicPr>
        <p:blipFill>
          <a:blip r:embed="rId2">
            <a:extLst/>
          </a:blip>
          <a:stretch>
            <a:fillRect/>
          </a:stretch>
        </p:blipFill>
        <p:spPr>
          <a:xfrm>
            <a:off x="6329786" y="3184694"/>
            <a:ext cx="6484514" cy="518761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Primary Batteries"/>
          <p:cNvSpPr txBox="1"/>
          <p:nvPr>
            <p:ph type="title"/>
          </p:nvPr>
        </p:nvSpPr>
        <p:spPr>
          <a:prstGeom prst="rect">
            <a:avLst/>
          </a:prstGeom>
        </p:spPr>
        <p:txBody>
          <a:bodyPr/>
          <a:lstStyle/>
          <a:p>
            <a:pPr/>
            <a:r>
              <a:t>Primary Batteries</a:t>
            </a:r>
          </a:p>
        </p:txBody>
      </p:sp>
      <p:sp>
        <p:nvSpPr>
          <p:cNvPr id="132" name="Primary batteries are single use, and are discarded after they lose their charge.…"/>
          <p:cNvSpPr txBox="1"/>
          <p:nvPr>
            <p:ph type="body" sz="half" idx="1"/>
          </p:nvPr>
        </p:nvSpPr>
        <p:spPr>
          <a:xfrm>
            <a:off x="531589" y="1816100"/>
            <a:ext cx="5845622" cy="7204224"/>
          </a:xfrm>
          <a:prstGeom prst="rect">
            <a:avLst/>
          </a:prstGeom>
        </p:spPr>
        <p:txBody>
          <a:bodyPr/>
          <a:lstStyle/>
          <a:p>
            <a:pPr/>
            <a:r>
              <a:t>Primary batteries are single use, and are discarded after they lose their charge.  </a:t>
            </a:r>
          </a:p>
          <a:p>
            <a:pPr/>
            <a:r>
              <a:t>As they discharge, the materials of the electrodes is irreversibly changed.</a:t>
            </a:r>
          </a:p>
          <a:p>
            <a:pPr/>
            <a:r>
              <a:t>Alkaline batteries are an example. </a:t>
            </a:r>
          </a:p>
        </p:txBody>
      </p:sp>
      <p:sp>
        <p:nvSpPr>
          <p:cNvPr id="133" name="https://images.slideplayer.com/35/10310590/slides/slide_4.jpg"/>
          <p:cNvSpPr txBox="1"/>
          <p:nvPr/>
        </p:nvSpPr>
        <p:spPr>
          <a:xfrm>
            <a:off x="6860222" y="8008455"/>
            <a:ext cx="2306956" cy="18829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https://images.slideplayer.com/35/10310590/slides/slide_4.jpg</a:t>
            </a:r>
          </a:p>
        </p:txBody>
      </p:sp>
      <p:pic>
        <p:nvPicPr>
          <p:cNvPr id="134" name="Image" descr="Image"/>
          <p:cNvPicPr>
            <a:picLocks noChangeAspect="1"/>
          </p:cNvPicPr>
          <p:nvPr/>
        </p:nvPicPr>
        <p:blipFill>
          <a:blip r:embed="rId2">
            <a:extLst/>
          </a:blip>
          <a:stretch>
            <a:fillRect/>
          </a:stretch>
        </p:blipFill>
        <p:spPr>
          <a:xfrm>
            <a:off x="6863839" y="3561364"/>
            <a:ext cx="5912362" cy="443427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Secondary Batteries"/>
          <p:cNvSpPr txBox="1"/>
          <p:nvPr>
            <p:ph type="title"/>
          </p:nvPr>
        </p:nvSpPr>
        <p:spPr>
          <a:prstGeom prst="rect">
            <a:avLst/>
          </a:prstGeom>
        </p:spPr>
        <p:txBody>
          <a:bodyPr/>
          <a:lstStyle/>
          <a:p>
            <a:pPr/>
            <a:r>
              <a:t>Secondary Batteries</a:t>
            </a:r>
          </a:p>
        </p:txBody>
      </p:sp>
      <p:sp>
        <p:nvSpPr>
          <p:cNvPr id="137" name="Secondary batteries are rechargeable.…"/>
          <p:cNvSpPr txBox="1"/>
          <p:nvPr>
            <p:ph type="body" sz="half" idx="1"/>
          </p:nvPr>
        </p:nvSpPr>
        <p:spPr>
          <a:prstGeom prst="rect">
            <a:avLst/>
          </a:prstGeom>
        </p:spPr>
        <p:txBody>
          <a:bodyPr/>
          <a:lstStyle/>
          <a:p>
            <a:pPr/>
            <a:r>
              <a:t>Secondary batteries are rechargeable.</a:t>
            </a:r>
          </a:p>
          <a:p>
            <a:pPr/>
            <a:r>
              <a:t>When an external electric current is applied, the electron flow is reversed and the original composition of the electrodes is restored so they can be used again.  </a:t>
            </a:r>
          </a:p>
          <a:p>
            <a:pPr/>
            <a:r>
              <a:t>A lithium ion battery is an example.</a:t>
            </a:r>
          </a:p>
        </p:txBody>
      </p:sp>
      <p:pic>
        <p:nvPicPr>
          <p:cNvPr id="138" name="Image" descr="Image"/>
          <p:cNvPicPr>
            <a:picLocks noChangeAspect="1"/>
          </p:cNvPicPr>
          <p:nvPr/>
        </p:nvPicPr>
        <p:blipFill>
          <a:blip r:embed="rId2">
            <a:extLst/>
          </a:blip>
          <a:stretch>
            <a:fillRect/>
          </a:stretch>
        </p:blipFill>
        <p:spPr>
          <a:xfrm>
            <a:off x="6377337" y="3261607"/>
            <a:ext cx="6453571" cy="503378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Fuel Cells"/>
          <p:cNvSpPr txBox="1"/>
          <p:nvPr>
            <p:ph type="title"/>
          </p:nvPr>
        </p:nvSpPr>
        <p:spPr>
          <a:prstGeom prst="rect">
            <a:avLst/>
          </a:prstGeom>
        </p:spPr>
        <p:txBody>
          <a:bodyPr/>
          <a:lstStyle/>
          <a:p>
            <a:pPr/>
            <a:r>
              <a:t>Fuel Cells</a:t>
            </a:r>
          </a:p>
        </p:txBody>
      </p:sp>
      <p:sp>
        <p:nvSpPr>
          <p:cNvPr id="141" name="Like batteries, fuel cells also convert chemical energy into electrical energy.…"/>
          <p:cNvSpPr txBox="1"/>
          <p:nvPr>
            <p:ph type="body" sz="half" idx="1"/>
          </p:nvPr>
        </p:nvSpPr>
        <p:spPr>
          <a:prstGeom prst="rect">
            <a:avLst/>
          </a:prstGeom>
        </p:spPr>
        <p:txBody>
          <a:bodyPr/>
          <a:lstStyle/>
          <a:p>
            <a:pPr/>
            <a:r>
              <a:t>Like batteries, fuel cells also convert chemical energy into electrical energy.</a:t>
            </a:r>
          </a:p>
          <a:p>
            <a:pPr/>
            <a:r>
              <a:t>Fuel cells use chemical reactions that continuously consume a fuel to produce electricity.</a:t>
            </a:r>
          </a:p>
          <a:p>
            <a:pPr/>
            <a:r>
              <a:t>The fuel for a fuel cell is often hydrogen gas, and the oxidizing agent is often oxygen.</a:t>
            </a:r>
          </a:p>
        </p:txBody>
      </p:sp>
      <p:pic>
        <p:nvPicPr>
          <p:cNvPr id="142" name="Image" descr="Image"/>
          <p:cNvPicPr>
            <a:picLocks noChangeAspect="1"/>
          </p:cNvPicPr>
          <p:nvPr/>
        </p:nvPicPr>
        <p:blipFill>
          <a:blip r:embed="rId2">
            <a:extLst/>
          </a:blip>
          <a:stretch>
            <a:fillRect/>
          </a:stretch>
        </p:blipFill>
        <p:spPr>
          <a:xfrm>
            <a:off x="6591300" y="2794000"/>
            <a:ext cx="6261728" cy="6540027"/>
          </a:xfrm>
          <a:prstGeom prst="rect">
            <a:avLst/>
          </a:prstGeom>
          <a:ln w="12700">
            <a:miter lim="400000"/>
          </a:ln>
        </p:spPr>
      </p:pic>
      <p:sp>
        <p:nvSpPr>
          <p:cNvPr id="143" name="https://comps.canstockphoto.com/fuel-cell-diagram-vector-illustration-drawing_csp59718599.jpg"/>
          <p:cNvSpPr txBox="1"/>
          <p:nvPr/>
        </p:nvSpPr>
        <p:spPr>
          <a:xfrm>
            <a:off x="6531330" y="9316555"/>
            <a:ext cx="3548940" cy="18829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https://comps.canstockphoto.com/fuel-cell-diagram-vector-illustration-drawing_csp59718599.jpg</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Fuel Cells, the Basics"/>
          <p:cNvSpPr txBox="1"/>
          <p:nvPr>
            <p:ph type="title"/>
          </p:nvPr>
        </p:nvSpPr>
        <p:spPr>
          <a:prstGeom prst="rect">
            <a:avLst/>
          </a:prstGeom>
        </p:spPr>
        <p:txBody>
          <a:bodyPr/>
          <a:lstStyle/>
          <a:p>
            <a:pPr/>
            <a:r>
              <a:t>Fuel Cells, the Basics</a:t>
            </a:r>
          </a:p>
        </p:txBody>
      </p:sp>
      <p:sp>
        <p:nvSpPr>
          <p:cNvPr id="146" name="Electrons are stripped off from the fuel.…"/>
          <p:cNvSpPr txBox="1"/>
          <p:nvPr>
            <p:ph type="body" sz="half" idx="1"/>
          </p:nvPr>
        </p:nvSpPr>
        <p:spPr>
          <a:prstGeom prst="rect">
            <a:avLst/>
          </a:prstGeom>
        </p:spPr>
        <p:txBody>
          <a:bodyPr/>
          <a:lstStyle/>
          <a:p>
            <a:pPr marL="332613" indent="-332613" defTabSz="566674">
              <a:spcBef>
                <a:spcPts val="3100"/>
              </a:spcBef>
              <a:defRPr sz="2716">
                <a:effectLst>
                  <a:outerShdw sx="100000" sy="100000" kx="0" ky="0" algn="b" rotWithShape="0" blurRad="49276" dist="24638" dir="5400000">
                    <a:srgbClr val="000000"/>
                  </a:outerShdw>
                </a:effectLst>
              </a:defRPr>
            </a:pPr>
            <a:r>
              <a:t>Electrons are stripped off from the fuel.</a:t>
            </a:r>
          </a:p>
          <a:p>
            <a:pPr marL="332613" indent="-332613" defTabSz="566674">
              <a:spcBef>
                <a:spcPts val="3100"/>
              </a:spcBef>
              <a:defRPr sz="2716">
                <a:effectLst>
                  <a:outerShdw sx="100000" sy="100000" kx="0" ky="0" algn="b" rotWithShape="0" blurRad="49276" dist="24638" dir="5400000">
                    <a:srgbClr val="000000"/>
                  </a:outerShdw>
                </a:effectLst>
              </a:defRPr>
            </a:pPr>
            <a:r>
              <a:t>The electrons flow through the circuit providing power to the device.</a:t>
            </a:r>
          </a:p>
          <a:p>
            <a:pPr marL="332613" indent="-332613" defTabSz="566674">
              <a:spcBef>
                <a:spcPts val="3100"/>
              </a:spcBef>
              <a:defRPr sz="2716">
                <a:effectLst>
                  <a:outerShdw sx="100000" sy="100000" kx="0" ky="0" algn="b" rotWithShape="0" blurRad="49276" dist="24638" dir="5400000">
                    <a:srgbClr val="000000"/>
                  </a:outerShdw>
                </a:effectLst>
              </a:defRPr>
            </a:pPr>
            <a:r>
              <a:t>The protons that remain move through the membrane that separates the anode and cathode.</a:t>
            </a:r>
          </a:p>
          <a:p>
            <a:pPr marL="332613" indent="-332613" defTabSz="566674">
              <a:spcBef>
                <a:spcPts val="3100"/>
              </a:spcBef>
              <a:defRPr sz="2716">
                <a:effectLst>
                  <a:outerShdw sx="100000" sy="100000" kx="0" ky="0" algn="b" rotWithShape="0" blurRad="49276" dist="24638" dir="5400000">
                    <a:srgbClr val="000000"/>
                  </a:outerShdw>
                </a:effectLst>
              </a:defRPr>
            </a:pPr>
            <a:r>
              <a:t>The protons and electrons combine with oxygen at the cathode producing water and heat. </a:t>
            </a:r>
          </a:p>
        </p:txBody>
      </p:sp>
      <p:pic>
        <p:nvPicPr>
          <p:cNvPr id="147" name="Image" descr="Image"/>
          <p:cNvPicPr>
            <a:picLocks noChangeAspect="1"/>
          </p:cNvPicPr>
          <p:nvPr/>
        </p:nvPicPr>
        <p:blipFill>
          <a:blip r:embed="rId2">
            <a:extLst/>
          </a:blip>
          <a:stretch>
            <a:fillRect/>
          </a:stretch>
        </p:blipFill>
        <p:spPr>
          <a:xfrm>
            <a:off x="6372021" y="2800618"/>
            <a:ext cx="6153558" cy="5955764"/>
          </a:xfrm>
          <a:prstGeom prst="rect">
            <a:avLst/>
          </a:prstGeom>
          <a:ln w="12700">
            <a:miter lim="400000"/>
          </a:ln>
        </p:spPr>
      </p:pic>
      <p:sp>
        <p:nvSpPr>
          <p:cNvPr id="148" name="https://ca-times.brightspotcdn.com/dims4/default/5ecb498/2147483647/strip/true/crop/564x546+0+0/resize/840x813!/quality/90/?url=https%3A%2F%2Fcalifornia-times-brightspot.s3.amazonaws.com%2F0d%2Fd0%2Fc9026491ee7958e89999c06e7ffa%2Fsdut-fuelcells-20160830"/>
          <p:cNvSpPr txBox="1"/>
          <p:nvPr/>
        </p:nvSpPr>
        <p:spPr>
          <a:xfrm>
            <a:off x="6282391" y="8776805"/>
            <a:ext cx="3644387" cy="4549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
            </a:lvl1pPr>
          </a:lstStyle>
          <a:p>
            <a:pPr/>
            <a:r>
              <a:t>https://ca-times.brightspotcdn.com/dims4/default/5ecb498/2147483647/strip/true/crop/564x546+0+0/resize/840x813!/quality/90/?url=https%3A%2F%2Fcalifornia-times-brightspot.s3.amazonaws.com%2F0d%2Fd0%2Fc9026491ee7958e89999c06e7ffa%2Fsdut-fuelcells-20160830</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The challenge for scientists is to produce devices that can produce a high current for a long period, but also have a low mass and a high efficiency.…"/>
          <p:cNvSpPr txBox="1"/>
          <p:nvPr>
            <p:ph type="body" sz="half" idx="1"/>
          </p:nvPr>
        </p:nvSpPr>
        <p:spPr>
          <a:xfrm>
            <a:off x="50800" y="2374900"/>
            <a:ext cx="4999881" cy="6807200"/>
          </a:xfrm>
          <a:prstGeom prst="rect">
            <a:avLst/>
          </a:prstGeom>
        </p:spPr>
        <p:txBody>
          <a:bodyPr/>
          <a:lstStyle/>
          <a:p>
            <a:pPr/>
            <a:r>
              <a:t>The challenge for scientists is to produce devices that can produce a high current for a long period, but also have a low mass and a high efficiency.</a:t>
            </a:r>
          </a:p>
          <a:p>
            <a:pPr/>
            <a:r>
              <a:t>This has led to the research into and development of new materials for electrodes and electrolytes.</a:t>
            </a:r>
          </a:p>
        </p:txBody>
      </p:sp>
      <p:sp>
        <p:nvSpPr>
          <p:cNvPr id="151" name="Fuel Cells"/>
          <p:cNvSpPr txBox="1"/>
          <p:nvPr>
            <p:ph type="title"/>
          </p:nvPr>
        </p:nvSpPr>
        <p:spPr>
          <a:prstGeom prst="rect">
            <a:avLst/>
          </a:prstGeom>
        </p:spPr>
        <p:txBody>
          <a:bodyPr/>
          <a:lstStyle/>
          <a:p>
            <a:pPr/>
            <a:r>
              <a:t>Fuel Cells</a:t>
            </a:r>
          </a:p>
        </p:txBody>
      </p:sp>
      <p:pic>
        <p:nvPicPr>
          <p:cNvPr id="152" name="Image" descr="Image"/>
          <p:cNvPicPr>
            <a:picLocks noChangeAspect="1"/>
          </p:cNvPicPr>
          <p:nvPr/>
        </p:nvPicPr>
        <p:blipFill>
          <a:blip r:embed="rId2">
            <a:extLst/>
          </a:blip>
          <a:stretch>
            <a:fillRect/>
          </a:stretch>
        </p:blipFill>
        <p:spPr>
          <a:xfrm>
            <a:off x="5143038" y="3329642"/>
            <a:ext cx="7766512" cy="4897716"/>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The Challenge"/>
          <p:cNvSpPr txBox="1"/>
          <p:nvPr>
            <p:ph type="title"/>
          </p:nvPr>
        </p:nvSpPr>
        <p:spPr>
          <a:prstGeom prst="rect">
            <a:avLst/>
          </a:prstGeom>
        </p:spPr>
        <p:txBody>
          <a:bodyPr/>
          <a:lstStyle/>
          <a:p>
            <a:pPr/>
            <a:r>
              <a:t>The Challenge</a:t>
            </a:r>
          </a:p>
        </p:txBody>
      </p:sp>
      <p:sp>
        <p:nvSpPr>
          <p:cNvPr id="155" name="The challenge for scientists is to produce devices that can produce a high current for a long period, but also have a low mass and a high efficiency.…"/>
          <p:cNvSpPr txBox="1"/>
          <p:nvPr>
            <p:ph type="body" idx="1"/>
          </p:nvPr>
        </p:nvSpPr>
        <p:spPr>
          <a:prstGeom prst="rect">
            <a:avLst/>
          </a:prstGeom>
        </p:spPr>
        <p:txBody>
          <a:bodyPr/>
          <a:lstStyle/>
          <a:p>
            <a:pPr/>
            <a:r>
              <a:t>The challenge for scientists is to produce devices that can produce a high current for a long period, but also have a low mass and a high efficiency.</a:t>
            </a:r>
          </a:p>
          <a:p>
            <a:pPr/>
            <a:r>
              <a:t>This has led to the research into, and the development of new materials for electrodes and electrolytes.  </a:t>
            </a:r>
          </a:p>
          <a:p>
            <a:pPr/>
            <a:r>
              <a:t>What are some of these materials?</a:t>
            </a:r>
          </a:p>
          <a:p>
            <a:pPr/>
            <a:r>
              <a:t>How did they improve the device in which they are used?</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2">
  <a:themeElements>
    <a:clrScheme name="New_Template2">
      <a:dk1>
        <a:srgbClr val="C000EB"/>
      </a:dk1>
      <a:lt1>
        <a:srgbClr val="EBEBEB"/>
      </a:lt1>
      <a:dk2>
        <a:srgbClr val="525252"/>
      </a:dk2>
      <a:lt2>
        <a:srgbClr val="C9C9C9"/>
      </a:lt2>
      <a:accent1>
        <a:srgbClr val="619AE3"/>
      </a:accent1>
      <a:accent2>
        <a:srgbClr val="54BFB9"/>
      </a:accent2>
      <a:accent3>
        <a:srgbClr val="29C439"/>
      </a:accent3>
      <a:accent4>
        <a:srgbClr val="EDAC0F"/>
      </a:accent4>
      <a:accent5>
        <a:srgbClr val="D41D03"/>
      </a:accent5>
      <a:accent6>
        <a:srgbClr val="B264DA"/>
      </a:accent6>
      <a:hlink>
        <a:srgbClr val="0000FF"/>
      </a:hlink>
      <a:folHlink>
        <a:srgbClr val="FF00FF"/>
      </a:folHlink>
    </a:clrScheme>
    <a:fontScheme name="New_Template2">
      <a:majorFont>
        <a:latin typeface="Helvetica Neue"/>
        <a:ea typeface="Helvetica Neue"/>
        <a:cs typeface="Helvetica Neue"/>
      </a:majorFont>
      <a:minorFont>
        <a:latin typeface="Helvetica Neue"/>
        <a:ea typeface="Helvetica Neue"/>
        <a:cs typeface="Helvetica Neue"/>
      </a:minorFont>
    </a:fontScheme>
    <a:fmtScheme name="New_Templat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5400" dir="540000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38100" dist="12700" dir="5400000">
                <a:srgbClr val="000000">
                  <a:alpha val="80000"/>
                </a:srgbClr>
              </a:outerShdw>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2">
  <a:themeElements>
    <a:clrScheme name="New_Template2">
      <a:dk1>
        <a:srgbClr val="000000"/>
      </a:dk1>
      <a:lt1>
        <a:srgbClr val="FFFFFF"/>
      </a:lt1>
      <a:dk2>
        <a:srgbClr val="525252"/>
      </a:dk2>
      <a:lt2>
        <a:srgbClr val="C9C9C9"/>
      </a:lt2>
      <a:accent1>
        <a:srgbClr val="619AE3"/>
      </a:accent1>
      <a:accent2>
        <a:srgbClr val="54BFB9"/>
      </a:accent2>
      <a:accent3>
        <a:srgbClr val="29C439"/>
      </a:accent3>
      <a:accent4>
        <a:srgbClr val="EDAC0F"/>
      </a:accent4>
      <a:accent5>
        <a:srgbClr val="D41D03"/>
      </a:accent5>
      <a:accent6>
        <a:srgbClr val="B264DA"/>
      </a:accent6>
      <a:hlink>
        <a:srgbClr val="0000FF"/>
      </a:hlink>
      <a:folHlink>
        <a:srgbClr val="FF00FF"/>
      </a:folHlink>
    </a:clrScheme>
    <a:fontScheme name="New_Template2">
      <a:majorFont>
        <a:latin typeface="Helvetica Neue"/>
        <a:ea typeface="Helvetica Neue"/>
        <a:cs typeface="Helvetica Neue"/>
      </a:majorFont>
      <a:minorFont>
        <a:latin typeface="Helvetica Neue"/>
        <a:ea typeface="Helvetica Neue"/>
        <a:cs typeface="Helvetica Neue"/>
      </a:minorFont>
    </a:fontScheme>
    <a:fmtScheme name="New_Templat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5400" dir="540000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38100" dist="12700" dir="5400000">
                <a:srgbClr val="000000">
                  <a:alpha val="80000"/>
                </a:srgbClr>
              </a:outerShdw>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BEBEB"/>
            </a:solidFill>
            <a:effectLst>
              <a:outerShdw sx="100000" sy="100000" kx="0" ky="0" algn="b" rotWithShape="0" blurRad="50800" dist="25400" dir="5400000">
                <a:srgbClr val="000000"/>
              </a:outerShdw>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