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1pPr>
    <a:lvl2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2pPr>
    <a:lvl3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3pPr>
    <a:lvl4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4pPr>
    <a:lvl5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5pPr>
    <a:lvl6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6pPr>
    <a:lvl7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7pPr>
    <a:lvl8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8pPr>
    <a:lvl9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ff">
        <a:font>
          <a:latin typeface="Avenir Next Demi Bold"/>
          <a:ea typeface="Avenir Next Demi Bold"/>
          <a:cs typeface="Avenir Next Demi Bold"/>
        </a:font>
        <a:srgbClr val="2A2927"/>
      </a:tcTxStyle>
      <a:tcStyle>
        <a:tcBdr>
          <a:left>
            <a:ln w="12700" cap="flat">
              <a:solidFill>
                <a:srgbClr val="514F48">
                  <a:alpha val="80000"/>
                </a:srgbClr>
              </a:solidFill>
              <a:custDash>
                <a:ds d="200000" sp="200000"/>
              </a:custDash>
              <a:miter lim="400000"/>
            </a:ln>
          </a:left>
          <a:right>
            <a:ln w="12700" cap="flat">
              <a:solidFill>
                <a:srgbClr val="514F48">
                  <a:alpha val="80000"/>
                </a:srgbClr>
              </a:solidFill>
              <a:custDash>
                <a:ds d="200000" sp="200000"/>
              </a:custDash>
              <a:miter lim="400000"/>
            </a:ln>
          </a:right>
          <a:top>
            <a:ln w="12700" cap="flat">
              <a:solidFill>
                <a:srgbClr val="514F48">
                  <a:alpha val="80000"/>
                </a:srgbClr>
              </a:solidFill>
              <a:custDash>
                <a:ds d="200000" sp="200000"/>
              </a:custDash>
              <a:miter lim="400000"/>
            </a:ln>
          </a:top>
          <a:bottom>
            <a:ln w="12700" cap="flat">
              <a:solidFill>
                <a:srgbClr val="514F48">
                  <a:alpha val="80000"/>
                </a:srgbClr>
              </a:solidFill>
              <a:custDash>
                <a:ds d="200000" sp="200000"/>
              </a:custDash>
              <a:miter lim="400000"/>
            </a:ln>
          </a:bottom>
          <a:insideH>
            <a:ln w="12700" cap="flat">
              <a:solidFill>
                <a:srgbClr val="514F48">
                  <a:alpha val="80000"/>
                </a:srgbClr>
              </a:solidFill>
              <a:custDash>
                <a:ds d="200000" sp="200000"/>
              </a:custDash>
              <a:miter lim="400000"/>
            </a:ln>
          </a:insideH>
          <a:insideV>
            <a:ln w="12700" cap="flat">
              <a:solidFill>
                <a:srgbClr val="514F48">
                  <a:alpha val="80000"/>
                </a:srgbClr>
              </a:solidFill>
              <a:custDash>
                <a:ds d="200000" sp="200000"/>
              </a:custDash>
              <a:miter lim="400000"/>
            </a:ln>
          </a:insideV>
        </a:tcBdr>
        <a:fill>
          <a:noFill/>
        </a:fill>
      </a:tcStyle>
    </a:wholeTbl>
    <a:band2H>
      <a:tcTxStyle b="def" i="def"/>
      <a:tcStyle>
        <a:tcBdr/>
        <a:fill>
          <a:solidFill>
            <a:srgbClr val="D2D1C3">
              <a:alpha val="25000"/>
            </a:srgbClr>
          </a:solidFill>
        </a:fill>
      </a:tcStyle>
    </a:band2H>
    <a:firstCol>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12700" cap="flat">
              <a:solidFill>
                <a:srgbClr val="514F48">
                  <a:alpha val="80000"/>
                </a:srgbClr>
              </a:solidFill>
              <a:prstDash val="solid"/>
              <a:miter lim="400000"/>
            </a:ln>
          </a:top>
          <a:bottom>
            <a:ln w="127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25400" cap="flat">
              <a:solidFill>
                <a:srgbClr val="514F48">
                  <a:alpha val="80000"/>
                </a:srgbClr>
              </a:solidFill>
              <a:prstDash val="solid"/>
              <a:miter lim="400000"/>
            </a:ln>
          </a:top>
          <a:bottom>
            <a:ln w="127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12700" cap="flat">
              <a:solidFill>
                <a:srgbClr val="514F48">
                  <a:alpha val="80000"/>
                </a:srgbClr>
              </a:solidFill>
              <a:prstDash val="solid"/>
              <a:miter lim="400000"/>
            </a:ln>
          </a:top>
          <a:bottom>
            <a:ln w="254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firstRow>
  </a:tblStyle>
  <a:tblStyle styleId="{C7B018BB-80A7-4F77-B60F-C8B233D01FF8}" styleName="">
    <a:tblBg/>
    <a:wholeTbl>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n" i="off">
        <a:font>
          <a:latin typeface="Avenir Next Demi Bold"/>
          <a:ea typeface="Avenir Next Demi Bold"/>
          <a:cs typeface="Avenir Next Demi Bold"/>
        </a:font>
        <a:srgbClr val="2A2927"/>
      </a:tcTxStyle>
      <a:tcStyle>
        <a:tcBdr>
          <a:left>
            <a:ln w="254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Col>
    <a:lastRow>
      <a:tcTxStyle b="on" i="off">
        <a:font>
          <a:latin typeface="Avenir Next Demi Bold"/>
          <a:ea typeface="Avenir Next Demi Bold"/>
          <a:cs typeface="Avenir Next Demi Bold"/>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lastRow>
    <a:firstRow>
      <a:tcTxStyle b="on" i="off">
        <a:font>
          <a:latin typeface="Avenir Next Demi Bold"/>
          <a:ea typeface="Avenir Next Demi Bold"/>
          <a:cs typeface="Avenir Next Demi Bold"/>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Row>
  </a:tblStyle>
  <a:tblStyle styleId="{EEE7283C-3CF3-47DC-8721-378D4A62B228}" styleName="">
    <a:tblBg/>
    <a:wholeTbl>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wholeTbl>
    <a:band2H>
      <a:tcTxStyle b="def" i="def"/>
      <a:tcStyle>
        <a:tcBdr/>
        <a:fill>
          <a:solidFill>
            <a:srgbClr val="D2D1C3">
              <a:alpha val="25000"/>
            </a:srgbClr>
          </a:solidFill>
        </a:fill>
      </a:tcStyle>
    </a:band2H>
    <a:firstCol>
      <a:tcTxStyle b="off" i="off">
        <a:font>
          <a:latin typeface="Avenir Next Medium"/>
          <a:ea typeface="Avenir Next Medium"/>
          <a:cs typeface="Avenir Next Medium"/>
        </a:font>
        <a:srgbClr val="2A2927"/>
      </a:tcTxStyle>
      <a:tcStyle>
        <a:tcBdr>
          <a:left>
            <a:ln w="25400" cap="flat">
              <a:solidFill>
                <a:srgbClr val="737269">
                  <a:alpha val="80000"/>
                </a:srgbClr>
              </a:solidFill>
              <a:prstDash val="solid"/>
              <a:miter lim="400000"/>
            </a:ln>
          </a:left>
          <a:right>
            <a:ln w="254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Col>
    <a:lastRow>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lastRow>
    <a:firstRow>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Row>
  </a:tblStyle>
  <a:tblStyle styleId="{CF821DB8-F4EB-4A41-A1BA-3FCAFE7338EE}" styleName="">
    <a:tblBg/>
    <a:wholeTbl>
      <a:tcTxStyle b="off" i="off">
        <a:font>
          <a:latin typeface="Avenir Next Medium"/>
          <a:ea typeface="Avenir Next Medium"/>
          <a:cs typeface="Avenir Next Medium"/>
        </a:font>
        <a:srgbClr val="2A2927"/>
      </a:tcTxStyle>
      <a:tcStyle>
        <a:tcBdr>
          <a:left>
            <a:ln w="12700" cap="flat">
              <a:noFill/>
              <a:miter lim="400000"/>
            </a:ln>
          </a:left>
          <a:right>
            <a:ln w="12700" cap="flat">
              <a:noFill/>
              <a:miter lim="400000"/>
            </a:ln>
          </a:right>
          <a:top>
            <a:ln w="127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wholeTbl>
    <a:band2H>
      <a:tcTxStyle b="def" i="def"/>
      <a:tcStyle>
        <a:tcBdr/>
        <a:fill>
          <a:solidFill>
            <a:srgbClr val="D2D1C3">
              <a:alpha val="25000"/>
            </a:srgbClr>
          </a:solidFill>
        </a:fill>
      </a:tcStyle>
    </a:band2H>
    <a:firstCol>
      <a:tcTxStyle b="on" i="off">
        <a:font>
          <a:latin typeface="Avenir Next Demi Bold"/>
          <a:ea typeface="Avenir Next Demi Bold"/>
          <a:cs typeface="Avenir Next Demi Bold"/>
        </a:font>
        <a:srgbClr val="FFFFFF"/>
      </a:tcTxStyle>
      <a:tcStyle>
        <a:tcBdr>
          <a:left>
            <a:ln w="12700" cap="flat">
              <a:solidFill>
                <a:srgbClr val="000000">
                  <a:alpha val="70000"/>
                </a:srgbClr>
              </a:solidFill>
              <a:prstDash val="solid"/>
              <a:miter lim="400000"/>
            </a:ln>
          </a:left>
          <a:right>
            <a:ln w="25400" cap="flat">
              <a:solidFill>
                <a:srgbClr val="000000">
                  <a:alpha val="70000"/>
                </a:srgbClr>
              </a:solidFill>
              <a:prstDash val="solid"/>
              <a:miter lim="400000"/>
            </a:ln>
          </a:right>
          <a:top>
            <a:ln w="127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254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000000">
                  <a:alpha val="70000"/>
                </a:srgbClr>
              </a:solidFill>
              <a:prstDash val="solid"/>
              <a:miter lim="400000"/>
            </a:ln>
          </a:top>
          <a:bottom>
            <a:ln w="254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n" i="off">
        <a:font>
          <a:latin typeface="Avenir Next Demi Bold"/>
          <a:ea typeface="Avenir Next Demi Bold"/>
          <a:cs typeface="Avenir Next Demi Bold"/>
        </a:font>
        <a:srgbClr val="FFFFFF"/>
      </a:tcTxStyle>
      <a:tcStyle>
        <a:tcBdr>
          <a:left>
            <a:ln w="12700" cap="flat">
              <a:solidFill>
                <a:srgbClr val="F8F8F6">
                  <a:alpha val="80000"/>
                </a:srgbClr>
              </a:solidFill>
              <a:custDash>
                <a:ds d="200000" sp="200000"/>
              </a:custDash>
              <a:miter lim="400000"/>
            </a:ln>
          </a:left>
          <a:right>
            <a:ln w="12700" cap="flat">
              <a:solidFill>
                <a:srgbClr val="F8F8F6">
                  <a:alpha val="80000"/>
                </a:srgbClr>
              </a:solidFill>
              <a:custDash>
                <a:ds d="200000" sp="200000"/>
              </a:custDash>
              <a:miter lim="400000"/>
            </a:ln>
          </a:right>
          <a:top>
            <a:ln w="12700" cap="flat">
              <a:solidFill>
                <a:srgbClr val="F8F8F6">
                  <a:alpha val="80000"/>
                </a:srgbClr>
              </a:solidFill>
              <a:custDash>
                <a:ds d="200000" sp="200000"/>
              </a:custDash>
              <a:miter lim="400000"/>
            </a:ln>
          </a:top>
          <a:bottom>
            <a:ln w="12700" cap="flat">
              <a:solidFill>
                <a:srgbClr val="F8F8F6">
                  <a:alpha val="80000"/>
                </a:srgbClr>
              </a:solidFill>
              <a:custDash>
                <a:ds d="200000" sp="200000"/>
              </a:custDash>
              <a:miter lim="400000"/>
            </a:ln>
          </a:bottom>
          <a:insideH>
            <a:ln w="12700" cap="flat">
              <a:solidFill>
                <a:srgbClr val="F8F8F6">
                  <a:alpha val="80000"/>
                </a:srgbClr>
              </a:solidFill>
              <a:custDash>
                <a:ds d="200000" sp="200000"/>
              </a:custDash>
              <a:miter lim="400000"/>
            </a:ln>
          </a:insideH>
          <a:insideV>
            <a:ln w="12700" cap="flat">
              <a:solidFill>
                <a:srgbClr val="F8F8F6">
                  <a:alpha val="80000"/>
                </a:srgbClr>
              </a:solidFill>
              <a:custDash>
                <a:ds d="200000" sp="200000"/>
              </a:custDash>
              <a:miter lim="400000"/>
            </a:ln>
          </a:insideV>
        </a:tcBdr>
        <a:fill>
          <a:solidFill>
            <a:srgbClr val="67665E">
              <a:alpha val="30000"/>
            </a:srgbClr>
          </a:solidFill>
        </a:fill>
      </a:tcStyle>
    </a:wholeTbl>
    <a:band2H>
      <a:tcTxStyle b="def" i="def"/>
      <a:tcStyle>
        <a:tcBdr/>
        <a:fill>
          <a:solidFill>
            <a:srgbClr val="67665E">
              <a:alpha val="40000"/>
            </a:srgbClr>
          </a:solidFill>
        </a:fill>
      </a:tcStyle>
    </a:band2H>
    <a:firstCol>
      <a:tcTxStyle b="on" i="off">
        <a:font>
          <a:latin typeface="Avenir Next Demi Bold"/>
          <a:ea typeface="Avenir Next Demi Bold"/>
          <a:cs typeface="Avenir Next Demi Bold"/>
        </a:font>
        <a:srgbClr val="FFFFFF"/>
      </a:tcTxStyle>
      <a:tcStyle>
        <a:tcBdr>
          <a:left>
            <a:ln w="25400" cap="flat">
              <a:solidFill>
                <a:srgbClr val="F8F8F6">
                  <a:alpha val="80000"/>
                </a:srgbClr>
              </a:solidFill>
              <a:prstDash val="solid"/>
              <a:miter lim="400000"/>
            </a:ln>
          </a:left>
          <a:right>
            <a:ln w="25400" cap="flat">
              <a:solidFill>
                <a:srgbClr val="F8F8F6">
                  <a:alpha val="80000"/>
                </a:srgbClr>
              </a:solidFill>
              <a:prstDash val="solid"/>
              <a:miter lim="400000"/>
            </a:ln>
          </a:right>
          <a:top>
            <a:ln w="12700" cap="flat">
              <a:solidFill>
                <a:srgbClr val="F8F8F6">
                  <a:alpha val="30000"/>
                </a:srgbClr>
              </a:solidFill>
              <a:prstDash val="solid"/>
              <a:miter lim="400000"/>
            </a:ln>
          </a:top>
          <a:bottom>
            <a:ln w="12700" cap="flat">
              <a:solidFill>
                <a:srgbClr val="F8F8F6">
                  <a:alpha val="3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67665E">
              <a:alpha val="50000"/>
            </a:srgbClr>
          </a:solidFill>
        </a:fill>
      </a:tcStyle>
    </a:firstCol>
    <a:lastRow>
      <a:tcTxStyle b="on" i="off">
        <a:font>
          <a:latin typeface="Avenir Next Demi Bold"/>
          <a:ea typeface="Avenir Next Demi Bold"/>
          <a:cs typeface="Avenir Next Demi Bold"/>
        </a:font>
        <a:srgbClr val="FFFFFF"/>
      </a:tcTxStyle>
      <a:tcStyle>
        <a:tcBdr>
          <a:left>
            <a:ln w="12700" cap="flat">
              <a:solidFill>
                <a:srgbClr val="F8F8F6">
                  <a:alpha val="30000"/>
                </a:srgbClr>
              </a:solidFill>
              <a:prstDash val="solid"/>
              <a:miter lim="400000"/>
            </a:ln>
          </a:left>
          <a:right>
            <a:ln w="12700" cap="flat">
              <a:solidFill>
                <a:srgbClr val="F8F8F6">
                  <a:alpha val="30000"/>
                </a:srgbClr>
              </a:solidFill>
              <a:prstDash val="solid"/>
              <a:miter lim="400000"/>
            </a:ln>
          </a:right>
          <a:top>
            <a:ln w="25400" cap="flat">
              <a:solidFill>
                <a:srgbClr val="F8F8F6">
                  <a:alpha val="80000"/>
                </a:srgbClr>
              </a:solidFill>
              <a:prstDash val="solid"/>
              <a:miter lim="400000"/>
            </a:ln>
          </a:top>
          <a:bottom>
            <a:ln w="25400" cap="flat">
              <a:solidFill>
                <a:srgbClr val="F8F8F6">
                  <a:alpha val="8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53534A">
              <a:alpha val="60000"/>
            </a:srgbClr>
          </a:solidFill>
        </a:fill>
      </a:tcStyle>
    </a:lastRow>
    <a:firstRow>
      <a:tcTxStyle b="on" i="off">
        <a:font>
          <a:latin typeface="Avenir Next Demi Bold"/>
          <a:ea typeface="Avenir Next Demi Bold"/>
          <a:cs typeface="Avenir Next Demi Bold"/>
        </a:font>
        <a:srgbClr val="FFFFFF"/>
      </a:tcTxStyle>
      <a:tcStyle>
        <a:tcBdr>
          <a:left>
            <a:ln w="12700" cap="flat">
              <a:solidFill>
                <a:srgbClr val="F8F8F6">
                  <a:alpha val="30000"/>
                </a:srgbClr>
              </a:solidFill>
              <a:prstDash val="solid"/>
              <a:miter lim="400000"/>
            </a:ln>
          </a:left>
          <a:right>
            <a:ln w="12700" cap="flat">
              <a:solidFill>
                <a:srgbClr val="F8F8F6">
                  <a:alpha val="30000"/>
                </a:srgbClr>
              </a:solidFill>
              <a:prstDash val="solid"/>
              <a:miter lim="400000"/>
            </a:ln>
          </a:right>
          <a:top>
            <a:ln w="25400" cap="flat">
              <a:solidFill>
                <a:srgbClr val="F8F8F6">
                  <a:alpha val="80000"/>
                </a:srgbClr>
              </a:solidFill>
              <a:prstDash val="solid"/>
              <a:miter lim="400000"/>
            </a:ln>
          </a:top>
          <a:bottom>
            <a:ln w="25400" cap="flat">
              <a:solidFill>
                <a:srgbClr val="F8F8F6">
                  <a:alpha val="8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53534A">
              <a:alpha val="60000"/>
            </a:srgbClr>
          </a:solidFill>
        </a:fill>
      </a:tcStyle>
    </a:firstRow>
  </a:tblStyle>
  <a:tblStyle styleId="{2708684C-4D16-4618-839F-0558EEFCDFE6}" styleName="">
    <a:tblBg/>
    <a:wholeTbl>
      <a:tcTxStyle b="off" i="off">
        <a:font>
          <a:latin typeface="Avenir Next Medium"/>
          <a:ea typeface="Avenir Next Medium"/>
          <a:cs typeface="Avenir Next Medium"/>
        </a:font>
        <a:srgbClr val="2A2927"/>
      </a:tcTxStyle>
      <a:tcStyle>
        <a:tcBdr>
          <a:left>
            <a:ln w="12700" cap="flat">
              <a:noFill/>
              <a:miter lim="400000"/>
            </a:ln>
          </a:left>
          <a:right>
            <a:ln w="12700" cap="flat">
              <a:noFill/>
              <a:miter lim="400000"/>
            </a:ln>
          </a:right>
          <a:top>
            <a:ln w="12700" cap="flat">
              <a:solidFill>
                <a:srgbClr val="34342F">
                  <a:alpha val="80000"/>
                </a:srgbClr>
              </a:solidFill>
              <a:prstDash val="solid"/>
              <a:miter lim="400000"/>
            </a:ln>
          </a:top>
          <a:bottom>
            <a:ln w="127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wholeTbl>
    <a:band2H>
      <a:tcTxStyle b="def" i="def"/>
      <a:tcStyle>
        <a:tcBdr/>
        <a:fill>
          <a:solidFill>
            <a:srgbClr val="67665E">
              <a:alpha val="15000"/>
            </a:srgbClr>
          </a:solidFill>
        </a:fill>
      </a:tcStyle>
    </a:band2H>
    <a:firstCol>
      <a:tcTxStyle b="on" i="off">
        <a:font>
          <a:latin typeface="Avenir Next Demi Bold"/>
          <a:ea typeface="Avenir Next Demi Bold"/>
          <a:cs typeface="Avenir Next Demi Bold"/>
        </a:font>
        <a:srgbClr val="2A2927"/>
      </a:tcTxStyle>
      <a:tcStyle>
        <a:tcBdr>
          <a:left>
            <a:ln w="12700" cap="flat">
              <a:noFill/>
              <a:miter lim="400000"/>
            </a:ln>
          </a:left>
          <a:right>
            <a:ln w="25400" cap="flat">
              <a:solidFill>
                <a:srgbClr val="34342F">
                  <a:alpha val="80000"/>
                </a:srgbClr>
              </a:solidFill>
              <a:prstDash val="solid"/>
              <a:miter lim="400000"/>
            </a:ln>
          </a:right>
          <a:top>
            <a:ln w="12700" cap="flat">
              <a:solidFill>
                <a:srgbClr val="34342F">
                  <a:alpha val="80000"/>
                </a:srgbClr>
              </a:solidFill>
              <a:prstDash val="solid"/>
              <a:miter lim="400000"/>
            </a:ln>
          </a:top>
          <a:bottom>
            <a:ln w="127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2A2927"/>
      </a:tcTxStyle>
      <a:tcStyle>
        <a:tcBdr>
          <a:left>
            <a:ln w="12700" cap="flat">
              <a:noFill/>
              <a:miter lim="400000"/>
            </a:ln>
          </a:left>
          <a:right>
            <a:ln w="12700" cap="flat">
              <a:noFill/>
              <a:miter lim="400000"/>
            </a:ln>
          </a:right>
          <a:top>
            <a:ln w="25400" cap="flat">
              <a:solidFill>
                <a:srgbClr val="34342F">
                  <a:alpha val="80000"/>
                </a:srgbClr>
              </a:solidFill>
              <a:prstDash val="solid"/>
              <a:miter lim="400000"/>
            </a:ln>
          </a:top>
          <a:bottom>
            <a:ln w="12700" cap="flat">
              <a:noFill/>
              <a:miter lim="400000"/>
            </a:ln>
          </a:bottom>
          <a:insideH>
            <a:ln w="12700" cap="flat">
              <a:solidFill>
                <a:srgbClr val="34342F">
                  <a:alpha val="80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2A2927"/>
      </a:tcTxStyle>
      <a:tcStyle>
        <a:tcBdr>
          <a:left>
            <a:ln w="12700" cap="flat">
              <a:noFill/>
              <a:miter lim="400000"/>
            </a:ln>
          </a:left>
          <a:right>
            <a:ln w="12700" cap="flat">
              <a:noFill/>
              <a:miter lim="400000"/>
            </a:ln>
          </a:right>
          <a:top>
            <a:ln w="12700" cap="flat">
              <a:noFill/>
              <a:miter lim="400000"/>
            </a:ln>
          </a:top>
          <a:bottom>
            <a:ln w="254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_rels/tableStyles.xml.rels><?xml version="1.0" encoding="UTF-8"?>
<Relationships xmlns="http://schemas.openxmlformats.org/package/2006/relationships"><Relationship Id="rId1" Type="http://schemas.openxmlformats.org/officeDocument/2006/relationships/image" Target="media/image5.png"/></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2" name="Title Text"/>
          <p:cNvSpPr txBox="1"/>
          <p:nvPr>
            <p:ph type="title"/>
          </p:nvPr>
        </p:nvSpPr>
        <p:spPr>
          <a:xfrm>
            <a:off x="901700" y="3060700"/>
            <a:ext cx="11201400" cy="1714500"/>
          </a:xfrm>
          <a:prstGeom prst="rect">
            <a:avLst/>
          </a:prstGeom>
        </p:spPr>
        <p:txBody>
          <a:bodyPr anchor="b"/>
          <a:lstStyle/>
          <a:p>
            <a:pPr/>
            <a:r>
              <a:t>Title Text</a:t>
            </a:r>
          </a:p>
        </p:txBody>
      </p:sp>
      <p:sp>
        <p:nvSpPr>
          <p:cNvPr id="13" name="Body Level One…"/>
          <p:cNvSpPr txBox="1"/>
          <p:nvPr>
            <p:ph type="body" sz="quarter" idx="1"/>
          </p:nvPr>
        </p:nvSpPr>
        <p:spPr>
          <a:xfrm>
            <a:off x="901700" y="4775200"/>
            <a:ext cx="11201400" cy="1536700"/>
          </a:xfrm>
          <a:prstGeom prst="rect">
            <a:avLst/>
          </a:prstGeom>
        </p:spPr>
        <p:txBody>
          <a:bodyPr anchor="t"/>
          <a:lstStyle>
            <a:lvl1pPr marL="0" indent="0">
              <a:lnSpc>
                <a:spcPct val="80000"/>
              </a:lnSpc>
              <a:spcBef>
                <a:spcPts val="0"/>
              </a:spcBef>
              <a:buSzTx/>
              <a:buNone/>
              <a:defRPr cap="all" spc="288">
                <a:solidFill>
                  <a:srgbClr val="3E3B39"/>
                </a:solidFill>
                <a:latin typeface="+mn-lt"/>
                <a:ea typeface="+mn-ea"/>
                <a:cs typeface="+mn-cs"/>
                <a:sym typeface="Avenir Next"/>
              </a:defRPr>
            </a:lvl1pPr>
            <a:lvl2pPr marL="0" indent="0">
              <a:lnSpc>
                <a:spcPct val="80000"/>
              </a:lnSpc>
              <a:spcBef>
                <a:spcPts val="0"/>
              </a:spcBef>
              <a:buSzTx/>
              <a:buNone/>
              <a:defRPr cap="all" spc="288">
                <a:solidFill>
                  <a:srgbClr val="3E3B39"/>
                </a:solidFill>
                <a:latin typeface="+mn-lt"/>
                <a:ea typeface="+mn-ea"/>
                <a:cs typeface="+mn-cs"/>
                <a:sym typeface="Avenir Next"/>
              </a:defRPr>
            </a:lvl2pPr>
            <a:lvl3pPr marL="0" indent="0">
              <a:lnSpc>
                <a:spcPct val="80000"/>
              </a:lnSpc>
              <a:spcBef>
                <a:spcPts val="0"/>
              </a:spcBef>
              <a:buSzTx/>
              <a:buNone/>
              <a:defRPr cap="all" spc="288">
                <a:solidFill>
                  <a:srgbClr val="3E3B39"/>
                </a:solidFill>
                <a:latin typeface="+mn-lt"/>
                <a:ea typeface="+mn-ea"/>
                <a:cs typeface="+mn-cs"/>
                <a:sym typeface="Avenir Next"/>
              </a:defRPr>
            </a:lvl3pPr>
            <a:lvl4pPr marL="0" indent="0">
              <a:lnSpc>
                <a:spcPct val="80000"/>
              </a:lnSpc>
              <a:spcBef>
                <a:spcPts val="0"/>
              </a:spcBef>
              <a:buSzTx/>
              <a:buNone/>
              <a:defRPr cap="all" spc="288">
                <a:solidFill>
                  <a:srgbClr val="3E3B39"/>
                </a:solidFill>
                <a:latin typeface="+mn-lt"/>
                <a:ea typeface="+mn-ea"/>
                <a:cs typeface="+mn-cs"/>
                <a:sym typeface="Avenir Next"/>
              </a:defRPr>
            </a:lvl4pPr>
            <a:lvl5pPr marL="0" indent="0">
              <a:lnSpc>
                <a:spcPct val="80000"/>
              </a:lnSpc>
              <a:spcBef>
                <a:spcPts val="0"/>
              </a:spcBef>
              <a:buSzTx/>
              <a:buNone/>
              <a:defRPr cap="all" spc="288">
                <a:solidFill>
                  <a:srgbClr val="3E3B39"/>
                </a:solidFill>
                <a:latin typeface="+mn-lt"/>
                <a:ea typeface="+mn-ea"/>
                <a:cs typeface="+mn-cs"/>
                <a:sym typeface="Avenir Next"/>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6303924" y="9258299"/>
            <a:ext cx="409652" cy="419101"/>
          </a:xfrm>
          <a:prstGeom prst="rect">
            <a:avLst/>
          </a:prstGeom>
        </p:spPr>
        <p:txBody>
          <a:bodyPr anchor="ct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pic>
        <p:nvPicPr>
          <p:cNvPr id="21" name="chalk_line_box_10x7.png" descr="chalk_line_box_10x7.png"/>
          <p:cNvPicPr>
            <a:picLocks noChangeAspect="0"/>
          </p:cNvPicPr>
          <p:nvPr/>
        </p:nvPicPr>
        <p:blipFill>
          <a:blip r:embed="rId2">
            <a:alphaModFix amt="45000"/>
            <a:extLst/>
          </a:blip>
          <a:stretch>
            <a:fillRect/>
          </a:stretch>
        </p:blipFill>
        <p:spPr>
          <a:xfrm>
            <a:off x="317500" y="6794500"/>
            <a:ext cx="12344400" cy="2336800"/>
          </a:xfrm>
          <a:prstGeom prst="rect">
            <a:avLst/>
          </a:prstGeom>
          <a:ln w="12700">
            <a:miter lim="400000"/>
          </a:ln>
        </p:spPr>
      </p:pic>
      <p:sp>
        <p:nvSpPr>
          <p:cNvPr id="22" name="Image"/>
          <p:cNvSpPr/>
          <p:nvPr>
            <p:ph type="pic" idx="13"/>
          </p:nvPr>
        </p:nvSpPr>
        <p:spPr>
          <a:xfrm>
            <a:off x="393700" y="381000"/>
            <a:ext cx="12217400" cy="6146800"/>
          </a:xfrm>
          <a:prstGeom prst="rect">
            <a:avLst/>
          </a:prstGeom>
          <a:ln w="9525">
            <a:round/>
          </a:ln>
        </p:spPr>
        <p:txBody>
          <a:bodyPr lIns="91439" tIns="45719" rIns="91439" bIns="45719" anchor="t">
            <a:noAutofit/>
          </a:bodyPr>
          <a:lstStyle/>
          <a:p>
            <a:pPr/>
          </a:p>
        </p:txBody>
      </p:sp>
      <p:sp>
        <p:nvSpPr>
          <p:cNvPr id="23" name="Title Text"/>
          <p:cNvSpPr txBox="1"/>
          <p:nvPr>
            <p:ph type="title"/>
          </p:nvPr>
        </p:nvSpPr>
        <p:spPr>
          <a:xfrm>
            <a:off x="901700" y="6934200"/>
            <a:ext cx="11201400" cy="952500"/>
          </a:xfrm>
          <a:prstGeom prst="rect">
            <a:avLst/>
          </a:prstGeom>
        </p:spPr>
        <p:txBody>
          <a:bodyPr anchor="b"/>
          <a:lstStyle/>
          <a:p>
            <a:pPr/>
            <a:r>
              <a:t>Title Text</a:t>
            </a:r>
          </a:p>
        </p:txBody>
      </p:sp>
      <p:sp>
        <p:nvSpPr>
          <p:cNvPr id="24" name="Body Level One…"/>
          <p:cNvSpPr txBox="1"/>
          <p:nvPr>
            <p:ph type="body" sz="quarter" idx="1"/>
          </p:nvPr>
        </p:nvSpPr>
        <p:spPr>
          <a:xfrm>
            <a:off x="901700" y="7823200"/>
            <a:ext cx="11201400" cy="1206500"/>
          </a:xfrm>
          <a:prstGeom prst="rect">
            <a:avLst/>
          </a:prstGeom>
        </p:spPr>
        <p:txBody>
          <a:bodyPr anchor="t"/>
          <a:lstStyle>
            <a:lvl1pPr marL="0" indent="0">
              <a:lnSpc>
                <a:spcPct val="80000"/>
              </a:lnSpc>
              <a:spcBef>
                <a:spcPts val="0"/>
              </a:spcBef>
              <a:buSzTx/>
              <a:buNone/>
              <a:defRPr cap="all" spc="288">
                <a:solidFill>
                  <a:srgbClr val="3E3B39"/>
                </a:solidFill>
                <a:latin typeface="+mn-lt"/>
                <a:ea typeface="+mn-ea"/>
                <a:cs typeface="+mn-cs"/>
                <a:sym typeface="Avenir Next"/>
              </a:defRPr>
            </a:lvl1pPr>
            <a:lvl2pPr marL="0" indent="0">
              <a:lnSpc>
                <a:spcPct val="80000"/>
              </a:lnSpc>
              <a:spcBef>
                <a:spcPts val="0"/>
              </a:spcBef>
              <a:buSzTx/>
              <a:buNone/>
              <a:defRPr cap="all" spc="288">
                <a:solidFill>
                  <a:srgbClr val="3E3B39"/>
                </a:solidFill>
                <a:latin typeface="+mn-lt"/>
                <a:ea typeface="+mn-ea"/>
                <a:cs typeface="+mn-cs"/>
                <a:sym typeface="Avenir Next"/>
              </a:defRPr>
            </a:lvl2pPr>
            <a:lvl3pPr marL="0" indent="0">
              <a:lnSpc>
                <a:spcPct val="80000"/>
              </a:lnSpc>
              <a:spcBef>
                <a:spcPts val="0"/>
              </a:spcBef>
              <a:buSzTx/>
              <a:buNone/>
              <a:defRPr cap="all" spc="288">
                <a:solidFill>
                  <a:srgbClr val="3E3B39"/>
                </a:solidFill>
                <a:latin typeface="+mn-lt"/>
                <a:ea typeface="+mn-ea"/>
                <a:cs typeface="+mn-cs"/>
                <a:sym typeface="Avenir Next"/>
              </a:defRPr>
            </a:lvl3pPr>
            <a:lvl4pPr marL="0" indent="0">
              <a:lnSpc>
                <a:spcPct val="80000"/>
              </a:lnSpc>
              <a:spcBef>
                <a:spcPts val="0"/>
              </a:spcBef>
              <a:buSzTx/>
              <a:buNone/>
              <a:defRPr cap="all" spc="288">
                <a:solidFill>
                  <a:srgbClr val="3E3B39"/>
                </a:solidFill>
                <a:latin typeface="+mn-lt"/>
                <a:ea typeface="+mn-ea"/>
                <a:cs typeface="+mn-cs"/>
                <a:sym typeface="Avenir Next"/>
              </a:defRPr>
            </a:lvl4pPr>
            <a:lvl5pPr marL="0" indent="0">
              <a:lnSpc>
                <a:spcPct val="80000"/>
              </a:lnSpc>
              <a:spcBef>
                <a:spcPts val="0"/>
              </a:spcBef>
              <a:buSzTx/>
              <a:buNone/>
              <a:defRPr cap="all" spc="288">
                <a:solidFill>
                  <a:srgbClr val="3E3B39"/>
                </a:solidFill>
                <a:latin typeface="+mn-lt"/>
                <a:ea typeface="+mn-ea"/>
                <a:cs typeface="+mn-cs"/>
                <a:sym typeface="Avenir Next"/>
              </a:defRPr>
            </a:lvl5pPr>
          </a:lstStyle>
          <a:p>
            <a:pPr/>
            <a:r>
              <a:t>Body Level One</a:t>
            </a:r>
          </a:p>
          <a:p>
            <a:pPr lvl="1"/>
            <a:r>
              <a:t>Body Level Two</a:t>
            </a:r>
          </a:p>
          <a:p>
            <a:pPr lvl="2"/>
            <a:r>
              <a:t>Body Level Three</a:t>
            </a:r>
          </a:p>
          <a:p>
            <a:pPr lvl="3"/>
            <a:r>
              <a:t>Body Level Four</a:t>
            </a:r>
          </a:p>
          <a:p>
            <a:pPr lvl="4"/>
            <a:r>
              <a:t>Body Level Five</a:t>
            </a:r>
          </a:p>
        </p:txBody>
      </p:sp>
      <p:sp>
        <p:nvSpPr>
          <p:cNvPr id="25" name="Slide Number"/>
          <p:cNvSpPr txBox="1"/>
          <p:nvPr>
            <p:ph type="sldNum" sz="quarter" idx="2"/>
          </p:nvPr>
        </p:nvSpPr>
        <p:spPr>
          <a:xfrm>
            <a:off x="6303924" y="9258300"/>
            <a:ext cx="409652" cy="4191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2" name="Title Text"/>
          <p:cNvSpPr txBox="1"/>
          <p:nvPr>
            <p:ph type="title"/>
          </p:nvPr>
        </p:nvSpPr>
        <p:spPr>
          <a:xfrm>
            <a:off x="901700" y="3898900"/>
            <a:ext cx="11201400" cy="1943100"/>
          </a:xfrm>
          <a:prstGeom prst="rect">
            <a:avLst/>
          </a:prstGeom>
        </p:spPr>
        <p:txBody>
          <a:bodyPr anchor="ctr"/>
          <a:lstStyle/>
          <a:p>
            <a:pPr/>
            <a:r>
              <a:t>Title Text</a:t>
            </a:r>
          </a:p>
        </p:txBody>
      </p:sp>
      <p:sp>
        <p:nvSpPr>
          <p:cNvPr id="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0" name="Image"/>
          <p:cNvSpPr/>
          <p:nvPr>
            <p:ph type="pic" sz="half" idx="13"/>
          </p:nvPr>
        </p:nvSpPr>
        <p:spPr>
          <a:xfrm>
            <a:off x="6451600" y="1066800"/>
            <a:ext cx="5626100" cy="7632700"/>
          </a:xfrm>
          <a:prstGeom prst="rect">
            <a:avLst/>
          </a:prstGeom>
          <a:ln w="9525">
            <a:round/>
          </a:ln>
        </p:spPr>
        <p:txBody>
          <a:bodyPr lIns="91439" tIns="45719" rIns="91439" bIns="45719" anchor="t">
            <a:noAutofit/>
          </a:bodyPr>
          <a:lstStyle/>
          <a:p>
            <a:pPr/>
          </a:p>
        </p:txBody>
      </p:sp>
      <p:sp>
        <p:nvSpPr>
          <p:cNvPr id="41" name="Title Text"/>
          <p:cNvSpPr txBox="1"/>
          <p:nvPr>
            <p:ph type="title"/>
          </p:nvPr>
        </p:nvSpPr>
        <p:spPr>
          <a:xfrm>
            <a:off x="901700" y="927100"/>
            <a:ext cx="5080000" cy="4102100"/>
          </a:xfrm>
          <a:prstGeom prst="rect">
            <a:avLst/>
          </a:prstGeom>
        </p:spPr>
        <p:txBody>
          <a:bodyPr anchor="b"/>
          <a:lstStyle/>
          <a:p>
            <a:pPr/>
            <a:r>
              <a:t>Title Text</a:t>
            </a:r>
          </a:p>
        </p:txBody>
      </p:sp>
      <p:sp>
        <p:nvSpPr>
          <p:cNvPr id="42" name="Body Level One…"/>
          <p:cNvSpPr txBox="1"/>
          <p:nvPr>
            <p:ph type="body" sz="quarter" idx="1"/>
          </p:nvPr>
        </p:nvSpPr>
        <p:spPr>
          <a:xfrm>
            <a:off x="901700" y="5029200"/>
            <a:ext cx="5080000" cy="3683000"/>
          </a:xfrm>
          <a:prstGeom prst="rect">
            <a:avLst/>
          </a:prstGeom>
        </p:spPr>
        <p:txBody>
          <a:bodyPr anchor="t"/>
          <a:lstStyle>
            <a:lvl1pPr marL="0" indent="0">
              <a:lnSpc>
                <a:spcPct val="80000"/>
              </a:lnSpc>
              <a:spcBef>
                <a:spcPts val="0"/>
              </a:spcBef>
              <a:buSzTx/>
              <a:buNone/>
              <a:defRPr cap="all" spc="288">
                <a:solidFill>
                  <a:srgbClr val="3E3B39"/>
                </a:solidFill>
                <a:latin typeface="+mn-lt"/>
                <a:ea typeface="+mn-ea"/>
                <a:cs typeface="+mn-cs"/>
                <a:sym typeface="Avenir Next"/>
              </a:defRPr>
            </a:lvl1pPr>
            <a:lvl2pPr marL="0" indent="0">
              <a:lnSpc>
                <a:spcPct val="80000"/>
              </a:lnSpc>
              <a:spcBef>
                <a:spcPts val="0"/>
              </a:spcBef>
              <a:buSzTx/>
              <a:buNone/>
              <a:defRPr cap="all" spc="288">
                <a:solidFill>
                  <a:srgbClr val="3E3B39"/>
                </a:solidFill>
                <a:latin typeface="+mn-lt"/>
                <a:ea typeface="+mn-ea"/>
                <a:cs typeface="+mn-cs"/>
                <a:sym typeface="Avenir Next"/>
              </a:defRPr>
            </a:lvl2pPr>
            <a:lvl3pPr marL="0" indent="0">
              <a:lnSpc>
                <a:spcPct val="80000"/>
              </a:lnSpc>
              <a:spcBef>
                <a:spcPts val="0"/>
              </a:spcBef>
              <a:buSzTx/>
              <a:buNone/>
              <a:defRPr cap="all" spc="288">
                <a:solidFill>
                  <a:srgbClr val="3E3B39"/>
                </a:solidFill>
                <a:latin typeface="+mn-lt"/>
                <a:ea typeface="+mn-ea"/>
                <a:cs typeface="+mn-cs"/>
                <a:sym typeface="Avenir Next"/>
              </a:defRPr>
            </a:lvl3pPr>
            <a:lvl4pPr marL="0" indent="0">
              <a:lnSpc>
                <a:spcPct val="80000"/>
              </a:lnSpc>
              <a:spcBef>
                <a:spcPts val="0"/>
              </a:spcBef>
              <a:buSzTx/>
              <a:buNone/>
              <a:defRPr cap="all" spc="288">
                <a:solidFill>
                  <a:srgbClr val="3E3B39"/>
                </a:solidFill>
                <a:latin typeface="+mn-lt"/>
                <a:ea typeface="+mn-ea"/>
                <a:cs typeface="+mn-cs"/>
                <a:sym typeface="Avenir Next"/>
              </a:defRPr>
            </a:lvl4pPr>
            <a:lvl5pPr marL="0" indent="0">
              <a:lnSpc>
                <a:spcPct val="80000"/>
              </a:lnSpc>
              <a:spcBef>
                <a:spcPts val="0"/>
              </a:spcBef>
              <a:buSzTx/>
              <a:buNone/>
              <a:defRPr cap="all" spc="288">
                <a:solidFill>
                  <a:srgbClr val="3E3B39"/>
                </a:solidFill>
                <a:latin typeface="+mn-lt"/>
                <a:ea typeface="+mn-ea"/>
                <a:cs typeface="+mn-cs"/>
                <a:sym typeface="Avenir Next"/>
              </a:defRPr>
            </a:lvl5pPr>
          </a:lstStyle>
          <a:p>
            <a:pPr/>
            <a:r>
              <a:t>Body Level One</a:t>
            </a:r>
          </a:p>
          <a:p>
            <a:pPr lvl="1"/>
            <a:r>
              <a:t>Body Level Two</a:t>
            </a:r>
          </a:p>
          <a:p>
            <a:pPr lvl="2"/>
            <a:r>
              <a:t>Body Level Three</a:t>
            </a:r>
          </a:p>
          <a:p>
            <a:pPr lvl="3"/>
            <a:r>
              <a:t>Body Level Four</a:t>
            </a:r>
          </a:p>
          <a:p>
            <a:pPr lvl="4"/>
            <a:r>
              <a:t>Body Level Five</a:t>
            </a:r>
          </a:p>
        </p:txBody>
      </p:sp>
      <p:sp>
        <p:nvSpPr>
          <p:cNvPr id="43" name="Slide Number"/>
          <p:cNvSpPr txBox="1"/>
          <p:nvPr>
            <p:ph type="sldNum" sz="quarter" idx="2"/>
          </p:nvPr>
        </p:nvSpPr>
        <p:spPr>
          <a:xfrm>
            <a:off x="6303924" y="9258300"/>
            <a:ext cx="409652" cy="4191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0" name="Title Text"/>
          <p:cNvSpPr txBox="1"/>
          <p:nvPr>
            <p:ph type="title"/>
          </p:nvPr>
        </p:nvSpPr>
        <p:spPr>
          <a:prstGeom prst="rect">
            <a:avLst/>
          </a:prstGeom>
        </p:spPr>
        <p:txBody>
          <a:bodyPr/>
          <a:lstStyle/>
          <a:p>
            <a:pPr/>
            <a:r>
              <a:t>Title Text</a:t>
            </a:r>
          </a:p>
        </p:txBody>
      </p:sp>
      <p:sp>
        <p:nvSpPr>
          <p:cNvPr id="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8" name="Title Text"/>
          <p:cNvSpPr txBox="1"/>
          <p:nvPr>
            <p:ph type="title"/>
          </p:nvPr>
        </p:nvSpPr>
        <p:spPr>
          <a:prstGeom prst="rect">
            <a:avLst/>
          </a:prstGeom>
        </p:spPr>
        <p:txBody>
          <a:bodyPr/>
          <a:lstStyle/>
          <a:p>
            <a:pPr/>
            <a:r>
              <a:t>Title Text</a:t>
            </a:r>
          </a:p>
        </p:txBody>
      </p:sp>
      <p:sp>
        <p:nvSpPr>
          <p:cNvPr id="5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7" name="Image"/>
          <p:cNvSpPr/>
          <p:nvPr>
            <p:ph type="pic" sz="half" idx="13"/>
          </p:nvPr>
        </p:nvSpPr>
        <p:spPr>
          <a:xfrm>
            <a:off x="6769100" y="2603500"/>
            <a:ext cx="5308600" cy="5969000"/>
          </a:xfrm>
          <a:prstGeom prst="rect">
            <a:avLst/>
          </a:prstGeom>
          <a:ln w="9525">
            <a:round/>
          </a:ln>
        </p:spPr>
        <p:txBody>
          <a:bodyPr lIns="91439" tIns="45719" rIns="91439" bIns="45719" anchor="t">
            <a:noAutofit/>
          </a:bodyPr>
          <a:lstStyle/>
          <a:p>
            <a:pPr/>
          </a:p>
        </p:txBody>
      </p:sp>
      <p:sp>
        <p:nvSpPr>
          <p:cNvPr id="68" name="Title Text"/>
          <p:cNvSpPr txBox="1"/>
          <p:nvPr>
            <p:ph type="title"/>
          </p:nvPr>
        </p:nvSpPr>
        <p:spPr>
          <a:prstGeom prst="rect">
            <a:avLst/>
          </a:prstGeom>
        </p:spPr>
        <p:txBody>
          <a:bodyPr/>
          <a:lstStyle/>
          <a:p>
            <a:pPr/>
            <a:r>
              <a:t>Title Text</a:t>
            </a:r>
          </a:p>
        </p:txBody>
      </p:sp>
      <p:sp>
        <p:nvSpPr>
          <p:cNvPr id="69" name="Body Level One…"/>
          <p:cNvSpPr txBox="1"/>
          <p:nvPr>
            <p:ph type="body" sz="half" idx="1"/>
          </p:nvPr>
        </p:nvSpPr>
        <p:spPr>
          <a:xfrm>
            <a:off x="901700" y="2603500"/>
            <a:ext cx="5334000" cy="5969000"/>
          </a:xfrm>
          <a:prstGeom prst="rect">
            <a:avLst/>
          </a:prstGeom>
        </p:spPr>
        <p:txBody>
          <a:bodyPr/>
          <a:lstStyle>
            <a:lvl1pPr marL="393700" indent="-393700">
              <a:lnSpc>
                <a:spcPct val="90000"/>
              </a:lnSpc>
              <a:spcBef>
                <a:spcPts val="2800"/>
              </a:spcBef>
              <a:defRPr sz="3200"/>
            </a:lvl1pPr>
            <a:lvl2pPr marL="787400" indent="-393700">
              <a:lnSpc>
                <a:spcPct val="90000"/>
              </a:lnSpc>
              <a:spcBef>
                <a:spcPts val="2800"/>
              </a:spcBef>
              <a:defRPr sz="3200"/>
            </a:lvl2pPr>
            <a:lvl3pPr marL="1181100" indent="-393700">
              <a:lnSpc>
                <a:spcPct val="90000"/>
              </a:lnSpc>
              <a:spcBef>
                <a:spcPts val="2800"/>
              </a:spcBef>
              <a:defRPr sz="3200"/>
            </a:lvl3pPr>
            <a:lvl4pPr marL="1574800" indent="-393700">
              <a:lnSpc>
                <a:spcPct val="90000"/>
              </a:lnSpc>
              <a:spcBef>
                <a:spcPts val="2800"/>
              </a:spcBef>
              <a:defRPr sz="3200"/>
            </a:lvl4pPr>
            <a:lvl5pPr marL="1968500" indent="-393700">
              <a:lnSpc>
                <a:spcPct val="90000"/>
              </a:lnSpc>
              <a:spcBef>
                <a:spcPts val="2800"/>
              </a:spcBef>
              <a:defRPr sz="3200"/>
            </a:lvl5pPr>
          </a:lstStyle>
          <a:p>
            <a:pPr/>
            <a:r>
              <a:t>Body Level One</a:t>
            </a:r>
          </a:p>
          <a:p>
            <a:pPr lvl="1"/>
            <a:r>
              <a:t>Body Level Two</a:t>
            </a:r>
          </a:p>
          <a:p>
            <a:pPr lvl="2"/>
            <a:r>
              <a:t>Body Level Three</a:t>
            </a:r>
          </a:p>
          <a:p>
            <a:pPr lvl="3"/>
            <a:r>
              <a:t>Body Level Four</a:t>
            </a:r>
          </a:p>
          <a:p>
            <a:pPr lvl="4"/>
            <a:r>
              <a:t>Body Level Five</a:t>
            </a:r>
          </a:p>
        </p:txBody>
      </p:sp>
      <p:sp>
        <p:nvSpPr>
          <p:cNvPr id="7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7" name="Body Level One…"/>
          <p:cNvSpPr txBox="1"/>
          <p:nvPr>
            <p:ph type="body" idx="1"/>
          </p:nvPr>
        </p:nvSpPr>
        <p:spPr>
          <a:xfrm>
            <a:off x="901700" y="1727200"/>
            <a:ext cx="11201400" cy="62865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85" name="Image"/>
          <p:cNvSpPr/>
          <p:nvPr>
            <p:ph type="pic" sz="quarter" idx="13"/>
          </p:nvPr>
        </p:nvSpPr>
        <p:spPr>
          <a:xfrm>
            <a:off x="6654800" y="482600"/>
            <a:ext cx="5981700" cy="3911600"/>
          </a:xfrm>
          <a:prstGeom prst="rect">
            <a:avLst/>
          </a:prstGeom>
          <a:ln w="9525">
            <a:round/>
          </a:ln>
        </p:spPr>
        <p:txBody>
          <a:bodyPr lIns="91439" tIns="45719" rIns="91439" bIns="45719" anchor="t">
            <a:noAutofit/>
          </a:bodyPr>
          <a:lstStyle/>
          <a:p>
            <a:pPr/>
          </a:p>
        </p:txBody>
      </p:sp>
      <p:sp>
        <p:nvSpPr>
          <p:cNvPr id="86" name="Image"/>
          <p:cNvSpPr/>
          <p:nvPr>
            <p:ph type="pic" sz="half" idx="14"/>
          </p:nvPr>
        </p:nvSpPr>
        <p:spPr>
          <a:xfrm>
            <a:off x="6654800" y="4673600"/>
            <a:ext cx="5981700" cy="4597400"/>
          </a:xfrm>
          <a:prstGeom prst="rect">
            <a:avLst/>
          </a:prstGeom>
          <a:ln w="9525">
            <a:round/>
          </a:ln>
        </p:spPr>
        <p:txBody>
          <a:bodyPr lIns="91439" tIns="45719" rIns="91439" bIns="45719" anchor="t">
            <a:noAutofit/>
          </a:bodyPr>
          <a:lstStyle/>
          <a:p>
            <a:pPr/>
          </a:p>
        </p:txBody>
      </p:sp>
      <p:sp>
        <p:nvSpPr>
          <p:cNvPr id="87" name="Image"/>
          <p:cNvSpPr/>
          <p:nvPr>
            <p:ph type="pic" idx="15"/>
          </p:nvPr>
        </p:nvSpPr>
        <p:spPr>
          <a:xfrm>
            <a:off x="406400" y="482600"/>
            <a:ext cx="5981700" cy="8788400"/>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13"/>
          </p:nvPr>
        </p:nvSpPr>
        <p:spPr>
          <a:xfrm>
            <a:off x="1270000" y="6362700"/>
            <a:ext cx="10464800" cy="660400"/>
          </a:xfrm>
          <a:prstGeom prst="rect">
            <a:avLst/>
          </a:prstGeom>
        </p:spPr>
        <p:txBody>
          <a:bodyPr>
            <a:spAutoFit/>
          </a:bodyPr>
          <a:lstStyle>
            <a:lvl1pPr marL="0" indent="0" algn="ctr">
              <a:lnSpc>
                <a:spcPct val="90000"/>
              </a:lnSpc>
              <a:spcBef>
                <a:spcPts val="1200"/>
              </a:spcBef>
              <a:buSzTx/>
              <a:buNone/>
              <a:defRPr i="1" sz="3200">
                <a:latin typeface="+mn-lt"/>
                <a:ea typeface="+mn-ea"/>
                <a:cs typeface="+mn-cs"/>
                <a:sym typeface="Avenir Next"/>
              </a:defRPr>
            </a:lvl1pPr>
          </a:lstStyle>
          <a:p>
            <a:pPr/>
            <a:r>
              <a:t>–Johnny Appleseed</a:t>
            </a:r>
          </a:p>
        </p:txBody>
      </p:sp>
      <p:sp>
        <p:nvSpPr>
          <p:cNvPr id="96" name="“Type a quote here.”"/>
          <p:cNvSpPr txBox="1"/>
          <p:nvPr>
            <p:ph type="body" sz="quarter" idx="14"/>
          </p:nvPr>
        </p:nvSpPr>
        <p:spPr>
          <a:xfrm>
            <a:off x="1270000" y="4248150"/>
            <a:ext cx="10464800" cy="723900"/>
          </a:xfrm>
          <a:prstGeom prst="rect">
            <a:avLst/>
          </a:prstGeom>
        </p:spPr>
        <p:txBody>
          <a:bodyPr>
            <a:spAutoFit/>
          </a:bodyPr>
          <a:lstStyle>
            <a:lvl1pPr marL="0" indent="0" algn="ctr">
              <a:lnSpc>
                <a:spcPct val="90000"/>
              </a:lnSpc>
              <a:buSzTx/>
              <a:buNone/>
              <a:defRPr>
                <a:latin typeface="Avenir Next Demi Bold"/>
                <a:ea typeface="Avenir Next Demi Bold"/>
                <a:cs typeface="Avenir Next Demi Bold"/>
                <a:sym typeface="Avenir Next Demi Bold"/>
              </a:defRPr>
            </a:lvl1pPr>
          </a:lstStyle>
          <a:p>
            <a:pPr/>
            <a:r>
              <a:t>“Type a quote here.” </a:t>
            </a:r>
          </a:p>
        </p:txBody>
      </p:sp>
      <p:sp>
        <p:nvSpPr>
          <p:cNvPr id="9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04"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chalk_line_10x7.png" descr="chalk_line_10x7.png"/>
          <p:cNvPicPr>
            <a:picLocks noChangeAspect="0"/>
          </p:cNvPicPr>
          <p:nvPr/>
        </p:nvPicPr>
        <p:blipFill>
          <a:blip r:embed="rId3">
            <a:alphaModFix amt="45000"/>
            <a:extLst/>
          </a:blip>
          <a:stretch>
            <a:fillRect/>
          </a:stretch>
        </p:blipFill>
        <p:spPr>
          <a:xfrm>
            <a:off x="393700" y="355600"/>
            <a:ext cx="12217400" cy="8775700"/>
          </a:xfrm>
          <a:prstGeom prst="rect">
            <a:avLst/>
          </a:prstGeom>
          <a:ln w="12700">
            <a:miter lim="400000"/>
          </a:ln>
        </p:spPr>
      </p:pic>
      <p:sp>
        <p:nvSpPr>
          <p:cNvPr id="3" name="Title Text"/>
          <p:cNvSpPr txBox="1"/>
          <p:nvPr>
            <p:ph type="title"/>
          </p:nvPr>
        </p:nvSpPr>
        <p:spPr>
          <a:xfrm>
            <a:off x="901700" y="635000"/>
            <a:ext cx="11201400" cy="1714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4" name="Body Level One…"/>
          <p:cNvSpPr txBox="1"/>
          <p:nvPr>
            <p:ph type="body" idx="1"/>
          </p:nvPr>
        </p:nvSpPr>
        <p:spPr>
          <a:xfrm>
            <a:off x="901700" y="2603500"/>
            <a:ext cx="11201400" cy="596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6299199" y="9258300"/>
            <a:ext cx="409652" cy="419100"/>
          </a:xfrm>
          <a:prstGeom prst="rect">
            <a:avLst/>
          </a:prstGeom>
          <a:ln w="12700">
            <a:miter lim="400000"/>
          </a:ln>
        </p:spPr>
        <p:txBody>
          <a:bodyPr wrap="none" lIns="50800" tIns="50800" rIns="50800" bIns="50800">
            <a:spAutoFit/>
          </a:bodyPr>
          <a:lstStyle>
            <a:lvl1pPr>
              <a:defRPr b="1" cap="all" i="0" sz="1800">
                <a:latin typeface="+mn-lt"/>
                <a:ea typeface="+mn-ea"/>
                <a:cs typeface="+mn-cs"/>
                <a:sym typeface="Avenir Nex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l" defTabSz="584200" rtl="0" latinLnBrk="0">
        <a:lnSpc>
          <a:spcPct val="80000"/>
        </a:lnSpc>
        <a:spcBef>
          <a:spcPts val="0"/>
        </a:spcBef>
        <a:spcAft>
          <a:spcPts val="0"/>
        </a:spcAft>
        <a:buClrTx/>
        <a:buSzTx/>
        <a:buFontTx/>
        <a:buNone/>
        <a:tabLst/>
        <a:defRPr b="1" baseline="0" cap="all" i="0" spc="384" strike="noStrike" sz="4800" u="none">
          <a:ln>
            <a:noFill/>
          </a:ln>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a:defRPr>
      </a:lvl1pPr>
      <a:lvl2pPr marL="0" marR="0" indent="0" algn="l" defTabSz="584200" rtl="0" latinLnBrk="0">
        <a:lnSpc>
          <a:spcPct val="80000"/>
        </a:lnSpc>
        <a:spcBef>
          <a:spcPts val="0"/>
        </a:spcBef>
        <a:spcAft>
          <a:spcPts val="0"/>
        </a:spcAft>
        <a:buClrTx/>
        <a:buSzTx/>
        <a:buFontTx/>
        <a:buNone/>
        <a:tabLst/>
        <a:defRPr b="1" baseline="0" cap="all" i="0" spc="384" strike="noStrike" sz="4800" u="none">
          <a:ln>
            <a:noFill/>
          </a:ln>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a:defRPr>
      </a:lvl2pPr>
      <a:lvl3pPr marL="0" marR="0" indent="0" algn="l" defTabSz="584200" rtl="0" latinLnBrk="0">
        <a:lnSpc>
          <a:spcPct val="80000"/>
        </a:lnSpc>
        <a:spcBef>
          <a:spcPts val="0"/>
        </a:spcBef>
        <a:spcAft>
          <a:spcPts val="0"/>
        </a:spcAft>
        <a:buClrTx/>
        <a:buSzTx/>
        <a:buFontTx/>
        <a:buNone/>
        <a:tabLst/>
        <a:defRPr b="1" baseline="0" cap="all" i="0" spc="384" strike="noStrike" sz="4800" u="none">
          <a:ln>
            <a:noFill/>
          </a:ln>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a:defRPr>
      </a:lvl3pPr>
      <a:lvl4pPr marL="0" marR="0" indent="0" algn="l" defTabSz="584200" rtl="0" latinLnBrk="0">
        <a:lnSpc>
          <a:spcPct val="80000"/>
        </a:lnSpc>
        <a:spcBef>
          <a:spcPts val="0"/>
        </a:spcBef>
        <a:spcAft>
          <a:spcPts val="0"/>
        </a:spcAft>
        <a:buClrTx/>
        <a:buSzTx/>
        <a:buFontTx/>
        <a:buNone/>
        <a:tabLst/>
        <a:defRPr b="1" baseline="0" cap="all" i="0" spc="384" strike="noStrike" sz="4800" u="none">
          <a:ln>
            <a:noFill/>
          </a:ln>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a:defRPr>
      </a:lvl4pPr>
      <a:lvl5pPr marL="0" marR="0" indent="0" algn="l" defTabSz="584200" rtl="0" latinLnBrk="0">
        <a:lnSpc>
          <a:spcPct val="80000"/>
        </a:lnSpc>
        <a:spcBef>
          <a:spcPts val="0"/>
        </a:spcBef>
        <a:spcAft>
          <a:spcPts val="0"/>
        </a:spcAft>
        <a:buClrTx/>
        <a:buSzTx/>
        <a:buFontTx/>
        <a:buNone/>
        <a:tabLst/>
        <a:defRPr b="1" baseline="0" cap="all" i="0" spc="384" strike="noStrike" sz="4800" u="none">
          <a:ln>
            <a:noFill/>
          </a:ln>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a:defRPr>
      </a:lvl5pPr>
      <a:lvl6pPr marL="0" marR="0" indent="0" algn="l" defTabSz="584200" rtl="0" latinLnBrk="0">
        <a:lnSpc>
          <a:spcPct val="80000"/>
        </a:lnSpc>
        <a:spcBef>
          <a:spcPts val="0"/>
        </a:spcBef>
        <a:spcAft>
          <a:spcPts val="0"/>
        </a:spcAft>
        <a:buClrTx/>
        <a:buSzTx/>
        <a:buFontTx/>
        <a:buNone/>
        <a:tabLst/>
        <a:defRPr b="1" baseline="0" cap="all" i="0" spc="384" strike="noStrike" sz="4800" u="none">
          <a:ln>
            <a:noFill/>
          </a:ln>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a:defRPr>
      </a:lvl6pPr>
      <a:lvl7pPr marL="0" marR="0" indent="0" algn="l" defTabSz="584200" rtl="0" latinLnBrk="0">
        <a:lnSpc>
          <a:spcPct val="80000"/>
        </a:lnSpc>
        <a:spcBef>
          <a:spcPts val="0"/>
        </a:spcBef>
        <a:spcAft>
          <a:spcPts val="0"/>
        </a:spcAft>
        <a:buClrTx/>
        <a:buSzTx/>
        <a:buFontTx/>
        <a:buNone/>
        <a:tabLst/>
        <a:defRPr b="1" baseline="0" cap="all" i="0" spc="384" strike="noStrike" sz="4800" u="none">
          <a:ln>
            <a:noFill/>
          </a:ln>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a:defRPr>
      </a:lvl7pPr>
      <a:lvl8pPr marL="0" marR="0" indent="0" algn="l" defTabSz="584200" rtl="0" latinLnBrk="0">
        <a:lnSpc>
          <a:spcPct val="80000"/>
        </a:lnSpc>
        <a:spcBef>
          <a:spcPts val="0"/>
        </a:spcBef>
        <a:spcAft>
          <a:spcPts val="0"/>
        </a:spcAft>
        <a:buClrTx/>
        <a:buSzTx/>
        <a:buFontTx/>
        <a:buNone/>
        <a:tabLst/>
        <a:defRPr b="1" baseline="0" cap="all" i="0" spc="384" strike="noStrike" sz="4800" u="none">
          <a:ln>
            <a:noFill/>
          </a:ln>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a:defRPr>
      </a:lvl8pPr>
      <a:lvl9pPr marL="0" marR="0" indent="0" algn="l" defTabSz="584200" rtl="0" latinLnBrk="0">
        <a:lnSpc>
          <a:spcPct val="80000"/>
        </a:lnSpc>
        <a:spcBef>
          <a:spcPts val="0"/>
        </a:spcBef>
        <a:spcAft>
          <a:spcPts val="0"/>
        </a:spcAft>
        <a:buClrTx/>
        <a:buSzTx/>
        <a:buFontTx/>
        <a:buNone/>
        <a:tabLst/>
        <a:defRPr b="1" baseline="0" cap="all" i="0" spc="384" strike="noStrike" sz="4800" u="none">
          <a:ln>
            <a:noFill/>
          </a:ln>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a:defRPr>
      </a:lvl9pPr>
    </p:titleStyle>
    <p:bodyStyle>
      <a:lvl1pPr marL="444500" marR="0" indent="-444500" algn="l" defTabSz="584200" rtl="0" latinLnBrk="0">
        <a:lnSpc>
          <a:spcPct val="100000"/>
        </a:lnSpc>
        <a:spcBef>
          <a:spcPts val="3200"/>
        </a:spcBef>
        <a:spcAft>
          <a:spcPts val="0"/>
        </a:spcAft>
        <a:buClrTx/>
        <a:buSzPct val="75000"/>
        <a:buFontTx/>
        <a:buChar char="•"/>
        <a:tabLst/>
        <a:defRPr b="0" baseline="0" cap="none" i="0" spc="0" strike="noStrike" sz="3600" u="none">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1pPr>
      <a:lvl2pPr marL="889000" marR="0" indent="-444500" algn="l" defTabSz="584200" rtl="0" latinLnBrk="0">
        <a:lnSpc>
          <a:spcPct val="100000"/>
        </a:lnSpc>
        <a:spcBef>
          <a:spcPts val="3200"/>
        </a:spcBef>
        <a:spcAft>
          <a:spcPts val="0"/>
        </a:spcAft>
        <a:buClrTx/>
        <a:buSzPct val="75000"/>
        <a:buFontTx/>
        <a:buChar char="•"/>
        <a:tabLst/>
        <a:defRPr b="0" baseline="0" cap="none" i="0" spc="0" strike="noStrike" sz="3600" u="none">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2pPr>
      <a:lvl3pPr marL="1333500" marR="0" indent="-444500" algn="l" defTabSz="584200" rtl="0" latinLnBrk="0">
        <a:lnSpc>
          <a:spcPct val="100000"/>
        </a:lnSpc>
        <a:spcBef>
          <a:spcPts val="3200"/>
        </a:spcBef>
        <a:spcAft>
          <a:spcPts val="0"/>
        </a:spcAft>
        <a:buClrTx/>
        <a:buSzPct val="75000"/>
        <a:buFontTx/>
        <a:buChar char="•"/>
        <a:tabLst/>
        <a:defRPr b="0" baseline="0" cap="none" i="0" spc="0" strike="noStrike" sz="3600" u="none">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3pPr>
      <a:lvl4pPr marL="1778000" marR="0" indent="-444500" algn="l" defTabSz="584200" rtl="0" latinLnBrk="0">
        <a:lnSpc>
          <a:spcPct val="100000"/>
        </a:lnSpc>
        <a:spcBef>
          <a:spcPts val="3200"/>
        </a:spcBef>
        <a:spcAft>
          <a:spcPts val="0"/>
        </a:spcAft>
        <a:buClrTx/>
        <a:buSzPct val="75000"/>
        <a:buFontTx/>
        <a:buChar char="•"/>
        <a:tabLst/>
        <a:defRPr b="0" baseline="0" cap="none" i="0" spc="0" strike="noStrike" sz="3600" u="none">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4pPr>
      <a:lvl5pPr marL="2222500" marR="0" indent="-444500" algn="l" defTabSz="584200" rtl="0" latinLnBrk="0">
        <a:lnSpc>
          <a:spcPct val="100000"/>
        </a:lnSpc>
        <a:spcBef>
          <a:spcPts val="3200"/>
        </a:spcBef>
        <a:spcAft>
          <a:spcPts val="0"/>
        </a:spcAft>
        <a:buClrTx/>
        <a:buSzPct val="75000"/>
        <a:buFontTx/>
        <a:buChar char="•"/>
        <a:tabLst/>
        <a:defRPr b="0" baseline="0" cap="none" i="0" spc="0" strike="noStrike" sz="3600" u="none">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5pPr>
      <a:lvl6pPr marL="2667000" marR="0" indent="-444500" algn="l" defTabSz="584200" rtl="0" latinLnBrk="0">
        <a:lnSpc>
          <a:spcPct val="100000"/>
        </a:lnSpc>
        <a:spcBef>
          <a:spcPts val="3200"/>
        </a:spcBef>
        <a:spcAft>
          <a:spcPts val="0"/>
        </a:spcAft>
        <a:buClrTx/>
        <a:buSzPct val="75000"/>
        <a:buFontTx/>
        <a:buChar char="•"/>
        <a:tabLst/>
        <a:defRPr b="0" baseline="0" cap="none" i="0" spc="0" strike="noStrike" sz="3600" u="none">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6pPr>
      <a:lvl7pPr marL="3111500" marR="0" indent="-444500" algn="l" defTabSz="584200" rtl="0" latinLnBrk="0">
        <a:lnSpc>
          <a:spcPct val="100000"/>
        </a:lnSpc>
        <a:spcBef>
          <a:spcPts val="3200"/>
        </a:spcBef>
        <a:spcAft>
          <a:spcPts val="0"/>
        </a:spcAft>
        <a:buClrTx/>
        <a:buSzPct val="75000"/>
        <a:buFontTx/>
        <a:buChar char="•"/>
        <a:tabLst/>
        <a:defRPr b="0" baseline="0" cap="none" i="0" spc="0" strike="noStrike" sz="3600" u="none">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7pPr>
      <a:lvl8pPr marL="3556000" marR="0" indent="-444500" algn="l" defTabSz="584200" rtl="0" latinLnBrk="0">
        <a:lnSpc>
          <a:spcPct val="100000"/>
        </a:lnSpc>
        <a:spcBef>
          <a:spcPts val="3200"/>
        </a:spcBef>
        <a:spcAft>
          <a:spcPts val="0"/>
        </a:spcAft>
        <a:buClrTx/>
        <a:buSzPct val="75000"/>
        <a:buFontTx/>
        <a:buChar char="•"/>
        <a:tabLst/>
        <a:defRPr b="0" baseline="0" cap="none" i="0" spc="0" strike="noStrike" sz="3600" u="none">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8pPr>
      <a:lvl9pPr marL="4000500" marR="0" indent="-444500" algn="l" defTabSz="584200" rtl="0" latinLnBrk="0">
        <a:lnSpc>
          <a:spcPct val="100000"/>
        </a:lnSpc>
        <a:spcBef>
          <a:spcPts val="3200"/>
        </a:spcBef>
        <a:spcAft>
          <a:spcPts val="0"/>
        </a:spcAft>
        <a:buClrTx/>
        <a:buSzPct val="75000"/>
        <a:buFontTx/>
        <a:buChar char="•"/>
        <a:tabLst/>
        <a:defRPr b="0" baseline="0" cap="none" i="0" spc="0" strike="noStrike" sz="3600" u="none">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9pPr>
    </p:bodyStyle>
    <p:otherStyle>
      <a:lvl1pPr marL="0" marR="0" indent="0" algn="ctr" defTabSz="584200" latinLnBrk="0">
        <a:lnSpc>
          <a:spcPct val="100000"/>
        </a:lnSpc>
        <a:spcBef>
          <a:spcPts val="0"/>
        </a:spcBef>
        <a:spcAft>
          <a:spcPts val="0"/>
        </a:spcAft>
        <a:buClrTx/>
        <a:buSzTx/>
        <a:buFontTx/>
        <a:buNone/>
        <a:tabLst/>
        <a:defRPr b="1" baseline="0" cap="all" i="0" spc="0" strike="noStrike" sz="1800" u="none">
          <a:ln>
            <a:noFill/>
          </a:ln>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a:defRPr>
      </a:lvl1pPr>
      <a:lvl2pPr marL="0" marR="0" indent="228600" algn="ctr" defTabSz="584200" latinLnBrk="0">
        <a:lnSpc>
          <a:spcPct val="100000"/>
        </a:lnSpc>
        <a:spcBef>
          <a:spcPts val="0"/>
        </a:spcBef>
        <a:spcAft>
          <a:spcPts val="0"/>
        </a:spcAft>
        <a:buClrTx/>
        <a:buSzTx/>
        <a:buFontTx/>
        <a:buNone/>
        <a:tabLst/>
        <a:defRPr b="1" baseline="0" cap="all" i="0" spc="0" strike="noStrike" sz="1800" u="none">
          <a:ln>
            <a:noFill/>
          </a:ln>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a:defRPr>
      </a:lvl2pPr>
      <a:lvl3pPr marL="0" marR="0" indent="457200" algn="ctr" defTabSz="584200" latinLnBrk="0">
        <a:lnSpc>
          <a:spcPct val="100000"/>
        </a:lnSpc>
        <a:spcBef>
          <a:spcPts val="0"/>
        </a:spcBef>
        <a:spcAft>
          <a:spcPts val="0"/>
        </a:spcAft>
        <a:buClrTx/>
        <a:buSzTx/>
        <a:buFontTx/>
        <a:buNone/>
        <a:tabLst/>
        <a:defRPr b="1" baseline="0" cap="all" i="0" spc="0" strike="noStrike" sz="1800" u="none">
          <a:ln>
            <a:noFill/>
          </a:ln>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a:defRPr>
      </a:lvl3pPr>
      <a:lvl4pPr marL="0" marR="0" indent="685800" algn="ctr" defTabSz="584200" latinLnBrk="0">
        <a:lnSpc>
          <a:spcPct val="100000"/>
        </a:lnSpc>
        <a:spcBef>
          <a:spcPts val="0"/>
        </a:spcBef>
        <a:spcAft>
          <a:spcPts val="0"/>
        </a:spcAft>
        <a:buClrTx/>
        <a:buSzTx/>
        <a:buFontTx/>
        <a:buNone/>
        <a:tabLst/>
        <a:defRPr b="1" baseline="0" cap="all" i="0" spc="0" strike="noStrike" sz="1800" u="none">
          <a:ln>
            <a:noFill/>
          </a:ln>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a:defRPr>
      </a:lvl4pPr>
      <a:lvl5pPr marL="0" marR="0" indent="914400" algn="ctr" defTabSz="584200" latinLnBrk="0">
        <a:lnSpc>
          <a:spcPct val="100000"/>
        </a:lnSpc>
        <a:spcBef>
          <a:spcPts val="0"/>
        </a:spcBef>
        <a:spcAft>
          <a:spcPts val="0"/>
        </a:spcAft>
        <a:buClrTx/>
        <a:buSzTx/>
        <a:buFontTx/>
        <a:buNone/>
        <a:tabLst/>
        <a:defRPr b="1" baseline="0" cap="all" i="0" spc="0" strike="noStrike" sz="1800" u="none">
          <a:ln>
            <a:noFill/>
          </a:ln>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a:defRPr>
      </a:lvl5pPr>
      <a:lvl6pPr marL="0" marR="0" indent="1143000" algn="ctr" defTabSz="584200" latinLnBrk="0">
        <a:lnSpc>
          <a:spcPct val="100000"/>
        </a:lnSpc>
        <a:spcBef>
          <a:spcPts val="0"/>
        </a:spcBef>
        <a:spcAft>
          <a:spcPts val="0"/>
        </a:spcAft>
        <a:buClrTx/>
        <a:buSzTx/>
        <a:buFontTx/>
        <a:buNone/>
        <a:tabLst/>
        <a:defRPr b="1" baseline="0" cap="all" i="0" spc="0" strike="noStrike" sz="1800" u="none">
          <a:ln>
            <a:noFill/>
          </a:ln>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a:defRPr>
      </a:lvl6pPr>
      <a:lvl7pPr marL="0" marR="0" indent="1371600" algn="ctr" defTabSz="584200" latinLnBrk="0">
        <a:lnSpc>
          <a:spcPct val="100000"/>
        </a:lnSpc>
        <a:spcBef>
          <a:spcPts val="0"/>
        </a:spcBef>
        <a:spcAft>
          <a:spcPts val="0"/>
        </a:spcAft>
        <a:buClrTx/>
        <a:buSzTx/>
        <a:buFontTx/>
        <a:buNone/>
        <a:tabLst/>
        <a:defRPr b="1" baseline="0" cap="all" i="0" spc="0" strike="noStrike" sz="1800" u="none">
          <a:ln>
            <a:noFill/>
          </a:ln>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a:defRPr>
      </a:lvl7pPr>
      <a:lvl8pPr marL="0" marR="0" indent="1600200" algn="ctr" defTabSz="584200" latinLnBrk="0">
        <a:lnSpc>
          <a:spcPct val="100000"/>
        </a:lnSpc>
        <a:spcBef>
          <a:spcPts val="0"/>
        </a:spcBef>
        <a:spcAft>
          <a:spcPts val="0"/>
        </a:spcAft>
        <a:buClrTx/>
        <a:buSzTx/>
        <a:buFontTx/>
        <a:buNone/>
        <a:tabLst/>
        <a:defRPr b="1" baseline="0" cap="all" i="0" spc="0" strike="noStrike" sz="1800" u="none">
          <a:ln>
            <a:noFill/>
          </a:ln>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a:defRPr>
      </a:lvl8pPr>
      <a:lvl9pPr marL="0" marR="0" indent="1828800" algn="ctr" defTabSz="584200" latinLnBrk="0">
        <a:lnSpc>
          <a:spcPct val="100000"/>
        </a:lnSpc>
        <a:spcBef>
          <a:spcPts val="0"/>
        </a:spcBef>
        <a:spcAft>
          <a:spcPts val="0"/>
        </a:spcAft>
        <a:buClrTx/>
        <a:buSzTx/>
        <a:buFontTx/>
        <a:buNone/>
        <a:tabLst/>
        <a:defRPr b="1" baseline="0" cap="all" i="0" spc="0" strike="noStrike" sz="1800" u="none">
          <a:ln>
            <a:noFill/>
          </a:ln>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 Id="rId3" Type="http://schemas.openxmlformats.org/officeDocument/2006/relationships/image" Target="../media/image2.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gif"/></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Relationship Id="rId3" Type="http://schemas.openxmlformats.org/officeDocument/2006/relationships/image" Target="../media/image9.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tif"/><Relationship Id="rId3" Type="http://schemas.openxmlformats.org/officeDocument/2006/relationships/image" Target="../media/image14.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tif"/><Relationship Id="rId3" Type="http://schemas.openxmlformats.org/officeDocument/2006/relationships/image" Target="../media/image16.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tif"/><Relationship Id="rId3" Type="http://schemas.openxmlformats.org/officeDocument/2006/relationships/image" Target="../media/image18.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Transportation systems"/>
          <p:cNvSpPr txBox="1"/>
          <p:nvPr>
            <p:ph type="ctrTitle"/>
          </p:nvPr>
        </p:nvSpPr>
        <p:spPr>
          <a:xfrm>
            <a:off x="901700" y="2560637"/>
            <a:ext cx="11201400" cy="2214563"/>
          </a:xfrm>
          <a:prstGeom prst="rect">
            <a:avLst/>
          </a:prstGeom>
        </p:spPr>
        <p:txBody>
          <a:bodyPr/>
          <a:lstStyle>
            <a:lvl1pPr algn="ctr">
              <a:defRPr spc="512" sz="6400"/>
            </a:lvl1pPr>
          </a:lstStyle>
          <a:p>
            <a:pPr/>
            <a:r>
              <a:t>Transportation systems</a:t>
            </a:r>
          </a:p>
        </p:txBody>
      </p:sp>
      <p:sp>
        <p:nvSpPr>
          <p:cNvPr id="122" name="Essential Idea:  Science and technology have produced mass transportation of people and goods around the globe that has changed our way of life.  However, this mass movement has a major impact on the environment and is not sustainable."/>
          <p:cNvSpPr txBox="1"/>
          <p:nvPr>
            <p:ph type="subTitle" sz="quarter" idx="1"/>
          </p:nvPr>
        </p:nvSpPr>
        <p:spPr>
          <a:xfrm>
            <a:off x="901700" y="4775200"/>
            <a:ext cx="11201400" cy="2214563"/>
          </a:xfrm>
          <a:prstGeom prst="rect">
            <a:avLst/>
          </a:prstGeom>
        </p:spPr>
        <p:txBody>
          <a:bodyPr/>
          <a:lstStyle/>
          <a:p>
            <a:pPr defTabSz="457200">
              <a:lnSpc>
                <a:spcPct val="100000"/>
              </a:lnSpc>
              <a:defRPr cap="none" spc="0" sz="3200">
                <a:solidFill>
                  <a:srgbClr val="000000"/>
                </a:solidFill>
                <a:effectLst/>
                <a:latin typeface="Cambria"/>
                <a:ea typeface="Cambria"/>
                <a:cs typeface="Cambria"/>
                <a:sym typeface="Cambria"/>
              </a:defRPr>
            </a:pPr>
            <a:r>
              <a:rPr b="1"/>
              <a:t>Essential Idea:</a:t>
            </a:r>
            <a:r>
              <a:t>  Science and technology have produced mass transportation of people and goods around the globe that has changed our way of life.  However, this mass movement has a major impact on the environment and is not sustainable.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Fuel Extraction and Refinement"/>
          <p:cNvSpPr txBox="1"/>
          <p:nvPr>
            <p:ph type="title"/>
          </p:nvPr>
        </p:nvSpPr>
        <p:spPr>
          <a:prstGeom prst="rect">
            <a:avLst/>
          </a:prstGeom>
        </p:spPr>
        <p:txBody>
          <a:bodyPr/>
          <a:lstStyle/>
          <a:p>
            <a:pPr/>
            <a:r>
              <a:t>Fuel Extraction and Refinement</a:t>
            </a:r>
          </a:p>
        </p:txBody>
      </p:sp>
      <p:sp>
        <p:nvSpPr>
          <p:cNvPr id="125" name="The ability to extract fuels from crude oil, and the understanding of energy transfer have allowed us to develop powerful engines to power our transportation systems."/>
          <p:cNvSpPr txBox="1"/>
          <p:nvPr>
            <p:ph type="body" sz="quarter" idx="1"/>
          </p:nvPr>
        </p:nvSpPr>
        <p:spPr>
          <a:xfrm>
            <a:off x="901699" y="2181423"/>
            <a:ext cx="11712874" cy="2136578"/>
          </a:xfrm>
          <a:prstGeom prst="rect">
            <a:avLst/>
          </a:prstGeom>
        </p:spPr>
        <p:txBody>
          <a:bodyPr/>
          <a:lstStyle>
            <a:lvl1pPr marL="385826" indent="-385826" defTabSz="572516">
              <a:spcBef>
                <a:spcPts val="2700"/>
              </a:spcBef>
              <a:defRPr sz="3136">
                <a:effectLst>
                  <a:outerShdw sx="100000" sy="100000" kx="0" ky="0" algn="b" rotWithShape="0" blurRad="24892" dist="24892" dir="5520000">
                    <a:srgbClr val="FFFFFF">
                      <a:alpha val="71999"/>
                    </a:srgbClr>
                  </a:outerShdw>
                </a:effectLst>
              </a:defRPr>
            </a:lvl1pPr>
          </a:lstStyle>
          <a:p>
            <a:pPr/>
            <a:r>
              <a:t>The ability to extract fuels from crude oil, and the understanding of energy transfer have allowed us to develop powerful engines to power our transportation systems.</a:t>
            </a:r>
          </a:p>
        </p:txBody>
      </p:sp>
      <p:pic>
        <p:nvPicPr>
          <p:cNvPr id="126" name="Image" descr="Image"/>
          <p:cNvPicPr>
            <a:picLocks noChangeAspect="1"/>
          </p:cNvPicPr>
          <p:nvPr/>
        </p:nvPicPr>
        <p:blipFill>
          <a:blip r:embed="rId2">
            <a:extLst/>
          </a:blip>
          <a:stretch>
            <a:fillRect/>
          </a:stretch>
        </p:blipFill>
        <p:spPr>
          <a:xfrm>
            <a:off x="647804" y="4368800"/>
            <a:ext cx="4495696" cy="4749800"/>
          </a:xfrm>
          <a:prstGeom prst="rect">
            <a:avLst/>
          </a:prstGeom>
          <a:ln w="12700">
            <a:miter lim="400000"/>
          </a:ln>
        </p:spPr>
      </p:pic>
      <p:pic>
        <p:nvPicPr>
          <p:cNvPr id="127" name="Image" descr="Image"/>
          <p:cNvPicPr>
            <a:picLocks noChangeAspect="1"/>
          </p:cNvPicPr>
          <p:nvPr/>
        </p:nvPicPr>
        <p:blipFill>
          <a:blip r:embed="rId3">
            <a:extLst/>
          </a:blip>
          <a:stretch>
            <a:fillRect/>
          </a:stretch>
        </p:blipFill>
        <p:spPr>
          <a:xfrm>
            <a:off x="5664200" y="4178300"/>
            <a:ext cx="6959600" cy="5461000"/>
          </a:xfrm>
          <a:prstGeom prst="rect">
            <a:avLst/>
          </a:prstGeom>
          <a:ln w="12700">
            <a:miter lim="400000"/>
          </a:ln>
        </p:spPr>
      </p:pic>
      <p:sp>
        <p:nvSpPr>
          <p:cNvPr id="128" name="https://www.cmegroup.com/education/lessons/a-look-into-the-refining-process.html"/>
          <p:cNvSpPr txBox="1"/>
          <p:nvPr/>
        </p:nvSpPr>
        <p:spPr>
          <a:xfrm>
            <a:off x="610815" y="9093200"/>
            <a:ext cx="2672135"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100"/>
              </a:lnSpc>
              <a:defRPr i="0" sz="600" u="sng">
                <a:solidFill>
                  <a:srgbClr val="000000"/>
                </a:solidFill>
                <a:latin typeface="Times"/>
                <a:ea typeface="Times"/>
                <a:cs typeface="Times"/>
                <a:sym typeface="Times"/>
              </a:defRPr>
            </a:lvl1pPr>
          </a:lstStyle>
          <a:p>
            <a:pPr>
              <a:defRPr>
                <a:effectLst/>
              </a:defRPr>
            </a:pPr>
            <a:r>
              <a:t>https://www.cmegroup.com/education/lessons/a-look-into-the-refining-process.html</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Transportation Systems"/>
          <p:cNvSpPr txBox="1"/>
          <p:nvPr>
            <p:ph type="title"/>
          </p:nvPr>
        </p:nvSpPr>
        <p:spPr>
          <a:prstGeom prst="rect">
            <a:avLst/>
          </a:prstGeom>
        </p:spPr>
        <p:txBody>
          <a:bodyPr/>
          <a:lstStyle/>
          <a:p>
            <a:pPr/>
            <a:r>
              <a:t>Transportation Systems</a:t>
            </a:r>
          </a:p>
        </p:txBody>
      </p:sp>
      <p:sp>
        <p:nvSpPr>
          <p:cNvPr id="131" name="Advances in technology and materials technology have made this process more efficient and able to service more people.…"/>
          <p:cNvSpPr txBox="1"/>
          <p:nvPr>
            <p:ph type="body" sz="half" idx="1"/>
          </p:nvPr>
        </p:nvSpPr>
        <p:spPr>
          <a:xfrm>
            <a:off x="419100" y="2603500"/>
            <a:ext cx="5048995" cy="5969000"/>
          </a:xfrm>
          <a:prstGeom prst="rect">
            <a:avLst/>
          </a:prstGeom>
        </p:spPr>
        <p:txBody>
          <a:bodyPr/>
          <a:lstStyle/>
          <a:p>
            <a:pPr/>
            <a:r>
              <a:t>Advances in technology and materials technology have made this process more efficient and able to service more people.</a:t>
            </a:r>
          </a:p>
          <a:p>
            <a:pPr/>
            <a:r>
              <a:t>With the efficiency comes problems!</a:t>
            </a:r>
          </a:p>
        </p:txBody>
      </p:sp>
      <p:pic>
        <p:nvPicPr>
          <p:cNvPr id="132" name="Image" descr="Image"/>
          <p:cNvPicPr>
            <a:picLocks noChangeAspect="1"/>
          </p:cNvPicPr>
          <p:nvPr/>
        </p:nvPicPr>
        <p:blipFill>
          <a:blip r:embed="rId2">
            <a:extLst/>
          </a:blip>
          <a:stretch>
            <a:fillRect/>
          </a:stretch>
        </p:blipFill>
        <p:spPr>
          <a:xfrm>
            <a:off x="5575300" y="3549347"/>
            <a:ext cx="7280903" cy="4077306"/>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Internal Combustion Engine"/>
          <p:cNvSpPr txBox="1"/>
          <p:nvPr>
            <p:ph type="title"/>
          </p:nvPr>
        </p:nvSpPr>
        <p:spPr>
          <a:prstGeom prst="rect">
            <a:avLst/>
          </a:prstGeom>
        </p:spPr>
        <p:txBody>
          <a:bodyPr/>
          <a:lstStyle/>
          <a:p>
            <a:pPr/>
            <a:r>
              <a:t>Internal Combustion Engine</a:t>
            </a:r>
          </a:p>
        </p:txBody>
      </p:sp>
      <p:sp>
        <p:nvSpPr>
          <p:cNvPr id="135" name="The internal combustion engine uses oil based fuels to control explosions that drive a piston up and down.…"/>
          <p:cNvSpPr txBox="1"/>
          <p:nvPr>
            <p:ph type="body" sz="half" idx="1"/>
          </p:nvPr>
        </p:nvSpPr>
        <p:spPr>
          <a:prstGeom prst="rect">
            <a:avLst/>
          </a:prstGeom>
        </p:spPr>
        <p:txBody>
          <a:bodyPr/>
          <a:lstStyle/>
          <a:p>
            <a:pPr/>
            <a:r>
              <a:t>The internal combustion engine uses oil based fuels to control explosions that drive a piston up and down.</a:t>
            </a:r>
          </a:p>
          <a:p>
            <a:pPr/>
            <a:r>
              <a:t>The piston then turns a drive shaft that moves the vehicle.  </a:t>
            </a:r>
          </a:p>
        </p:txBody>
      </p:sp>
      <p:pic>
        <p:nvPicPr>
          <p:cNvPr id="136" name="Image" descr="Image"/>
          <p:cNvPicPr>
            <a:picLocks noChangeAspect="1"/>
          </p:cNvPicPr>
          <p:nvPr/>
        </p:nvPicPr>
        <p:blipFill>
          <a:blip r:embed="rId2">
            <a:extLst/>
          </a:blip>
          <a:stretch>
            <a:fillRect/>
          </a:stretch>
        </p:blipFill>
        <p:spPr>
          <a:xfrm>
            <a:off x="6375400" y="2025650"/>
            <a:ext cx="6096000" cy="7556500"/>
          </a:xfrm>
          <a:prstGeom prst="rect">
            <a:avLst/>
          </a:prstGeom>
          <a:ln w="12700">
            <a:miter lim="400000"/>
          </a:ln>
        </p:spPr>
      </p:pic>
      <p:sp>
        <p:nvSpPr>
          <p:cNvPr id="137" name="http://1.bp.blogspot.com/-gx_kz_B6WWQ/Won3UXy4r6I/AAAAAAAAEN0/vuSjaFpC8jMgjzgGabwaIxyKmCH2DArIgCK4BGAYYCw/s1600/26219202_1976294065943768_3456084337080165702_n.jpg"/>
          <p:cNvSpPr txBox="1"/>
          <p:nvPr/>
        </p:nvSpPr>
        <p:spPr>
          <a:xfrm>
            <a:off x="5686742" y="9563099"/>
            <a:ext cx="7168516"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http://1.bp.blogspot.com/-gx_kz_B6WWQ/Won3UXy4r6I/AAAAAAAAEN0/vuSjaFpC8jMgjzgGabwaIxyKmCH2DArIgCK4BGAYYCw/s1600/26219202_1976294065943768_3456084337080165702_n.jpg</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Internal Combustion Engine"/>
          <p:cNvSpPr txBox="1"/>
          <p:nvPr>
            <p:ph type="title"/>
          </p:nvPr>
        </p:nvSpPr>
        <p:spPr>
          <a:prstGeom prst="rect">
            <a:avLst/>
          </a:prstGeom>
        </p:spPr>
        <p:txBody>
          <a:bodyPr/>
          <a:lstStyle/>
          <a:p>
            <a:pPr/>
            <a:r>
              <a:t>Internal Combustion Engine</a:t>
            </a:r>
          </a:p>
        </p:txBody>
      </p:sp>
      <p:sp>
        <p:nvSpPr>
          <p:cNvPr id="140" name="On the intake phase, the valve opens as the piston moves downward, and a fuel and air mixture is brought into the cylinder.…"/>
          <p:cNvSpPr txBox="1"/>
          <p:nvPr>
            <p:ph type="body" sz="half" idx="1"/>
          </p:nvPr>
        </p:nvSpPr>
        <p:spPr>
          <a:xfrm>
            <a:off x="758080" y="2141512"/>
            <a:ext cx="5845920" cy="7088679"/>
          </a:xfrm>
          <a:prstGeom prst="rect">
            <a:avLst/>
          </a:prstGeom>
        </p:spPr>
        <p:txBody>
          <a:bodyPr/>
          <a:lstStyle/>
          <a:p>
            <a:pPr marL="362204" indent="-362204" defTabSz="537463">
              <a:spcBef>
                <a:spcPts val="2500"/>
              </a:spcBef>
              <a:defRPr sz="2944">
                <a:effectLst>
                  <a:outerShdw sx="100000" sy="100000" kx="0" ky="0" algn="b" rotWithShape="0" blurRad="23368" dist="23368" dir="5520000">
                    <a:srgbClr val="FFFFFF">
                      <a:alpha val="71999"/>
                    </a:srgbClr>
                  </a:outerShdw>
                </a:effectLst>
              </a:defRPr>
            </a:pPr>
            <a:r>
              <a:t>On the intake phase, the valve opens as the piston moves downward, and a fuel and air mixture is brought into the cylinder.</a:t>
            </a:r>
          </a:p>
          <a:p>
            <a:pPr marL="362204" indent="-362204" defTabSz="537463">
              <a:spcBef>
                <a:spcPts val="2500"/>
              </a:spcBef>
              <a:defRPr sz="2944">
                <a:effectLst>
                  <a:outerShdw sx="100000" sy="100000" kx="0" ky="0" algn="b" rotWithShape="0" blurRad="23368" dist="23368" dir="5520000">
                    <a:srgbClr val="FFFFFF">
                      <a:alpha val="71999"/>
                    </a:srgbClr>
                  </a:outerShdw>
                </a:effectLst>
              </a:defRPr>
            </a:pPr>
            <a:r>
              <a:t>As the piston moves back up, it compresses the fuel-air mixture and the spark plug ignites it driving the piston downward.</a:t>
            </a:r>
          </a:p>
          <a:p>
            <a:pPr marL="362204" indent="-362204" defTabSz="537463">
              <a:spcBef>
                <a:spcPts val="2500"/>
              </a:spcBef>
              <a:defRPr sz="2944">
                <a:effectLst>
                  <a:outerShdw sx="100000" sy="100000" kx="0" ky="0" algn="b" rotWithShape="0" blurRad="23368" dist="23368" dir="5520000">
                    <a:srgbClr val="FFFFFF">
                      <a:alpha val="71999"/>
                    </a:srgbClr>
                  </a:outerShdw>
                </a:effectLst>
              </a:defRPr>
            </a:pPr>
            <a:r>
              <a:t>As the piston moves back upward, it drives the exhaust out of the cylinder, and the next  cycle begins.</a:t>
            </a:r>
          </a:p>
        </p:txBody>
      </p:sp>
      <p:pic>
        <p:nvPicPr>
          <p:cNvPr id="141" name="Internal Combustion Engine.gif" descr="Internal Combustion Engine.gif"/>
          <p:cNvPicPr>
            <a:picLocks noChangeAspect="0"/>
          </p:cNvPicPr>
          <p:nvPr/>
        </p:nvPicPr>
        <p:blipFill>
          <a:blip r:embed="rId2">
            <a:extLst/>
          </a:blip>
          <a:stretch>
            <a:fillRect/>
          </a:stretch>
        </p:blipFill>
        <p:spPr>
          <a:xfrm>
            <a:off x="7050512" y="2332459"/>
            <a:ext cx="4816527" cy="6706786"/>
          </a:xfrm>
          <a:prstGeom prst="rect">
            <a:avLst/>
          </a:prstGeom>
          <a:ln w="12700">
            <a:miter lim="400000"/>
          </a:ln>
        </p:spPr>
      </p:pic>
      <p:sp>
        <p:nvSpPr>
          <p:cNvPr id="142" name="https://upload.wikimedia.org/wikipedia/commons/d/d7/4-Stroke-Engine-with-airflows.gif"/>
          <p:cNvSpPr txBox="1"/>
          <p:nvPr/>
        </p:nvSpPr>
        <p:spPr>
          <a:xfrm>
            <a:off x="6974023" y="9017000"/>
            <a:ext cx="2849427"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100"/>
              </a:lnSpc>
              <a:defRPr i="0" sz="600" u="sng">
                <a:solidFill>
                  <a:schemeClr val="accent3">
                    <a:hueOff val="214391"/>
                    <a:satOff val="-6136"/>
                    <a:lumOff val="-21176"/>
                  </a:schemeClr>
                </a:solidFill>
                <a:latin typeface="Times"/>
                <a:ea typeface="Times"/>
                <a:cs typeface="Times"/>
                <a:sym typeface="Times"/>
              </a:defRPr>
            </a:lvl1pPr>
          </a:lstStyle>
          <a:p>
            <a:pPr>
              <a:defRPr>
                <a:effectLst/>
              </a:defRPr>
            </a:pPr>
            <a:r>
              <a:t>https://upload.wikimedia.org/wikipedia/commons/d/d7/4-Stroke-Engine-with-airflows.gif</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Jet engines"/>
          <p:cNvSpPr txBox="1"/>
          <p:nvPr>
            <p:ph type="title"/>
          </p:nvPr>
        </p:nvSpPr>
        <p:spPr>
          <a:prstGeom prst="rect">
            <a:avLst/>
          </a:prstGeom>
        </p:spPr>
        <p:txBody>
          <a:bodyPr/>
          <a:lstStyle/>
          <a:p>
            <a:pPr/>
            <a:r>
              <a:t>Jet engines</a:t>
            </a:r>
          </a:p>
        </p:txBody>
      </p:sp>
      <p:sp>
        <p:nvSpPr>
          <p:cNvPr id="145" name="Jet engines are subject to very large tensile forces , so special materials needed to be developed to deal with these forces."/>
          <p:cNvSpPr txBox="1"/>
          <p:nvPr>
            <p:ph type="body" sz="quarter" idx="1"/>
          </p:nvPr>
        </p:nvSpPr>
        <p:spPr>
          <a:xfrm>
            <a:off x="927099" y="2311400"/>
            <a:ext cx="11696503" cy="2167781"/>
          </a:xfrm>
          <a:prstGeom prst="rect">
            <a:avLst/>
          </a:prstGeom>
        </p:spPr>
        <p:txBody>
          <a:bodyPr/>
          <a:lstStyle/>
          <a:p>
            <a:pPr/>
            <a:r>
              <a:t>Jet engines are subject to very large tensile forces , so special materials needed to be developed to deal with these forces.  </a:t>
            </a:r>
          </a:p>
        </p:txBody>
      </p:sp>
      <p:pic>
        <p:nvPicPr>
          <p:cNvPr id="146" name="Image" descr="Image"/>
          <p:cNvPicPr>
            <a:picLocks noChangeAspect="1"/>
          </p:cNvPicPr>
          <p:nvPr/>
        </p:nvPicPr>
        <p:blipFill>
          <a:blip r:embed="rId2">
            <a:extLst/>
          </a:blip>
          <a:stretch>
            <a:fillRect/>
          </a:stretch>
        </p:blipFill>
        <p:spPr>
          <a:xfrm>
            <a:off x="0" y="4663440"/>
            <a:ext cx="13004800" cy="520192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These materials need to be able to withstand a number of different variables."/>
          <p:cNvSpPr txBox="1"/>
          <p:nvPr>
            <p:ph type="body" sz="half" idx="1"/>
          </p:nvPr>
        </p:nvSpPr>
        <p:spPr>
          <a:xfrm>
            <a:off x="901699" y="2603500"/>
            <a:ext cx="10779623" cy="2373660"/>
          </a:xfrm>
          <a:prstGeom prst="rect">
            <a:avLst/>
          </a:prstGeom>
        </p:spPr>
        <p:txBody>
          <a:bodyPr/>
          <a:lstStyle/>
          <a:p>
            <a:pPr/>
            <a:r>
              <a:t>These materials need to be able to withstand a number of different variables.  </a:t>
            </a:r>
          </a:p>
        </p:txBody>
      </p:sp>
      <p:pic>
        <p:nvPicPr>
          <p:cNvPr id="149" name="Image" descr="Image"/>
          <p:cNvPicPr>
            <a:picLocks noChangeAspect="1"/>
          </p:cNvPicPr>
          <p:nvPr/>
        </p:nvPicPr>
        <p:blipFill>
          <a:blip r:embed="rId2">
            <a:extLst/>
          </a:blip>
          <a:stretch>
            <a:fillRect/>
          </a:stretch>
        </p:blipFill>
        <p:spPr>
          <a:xfrm>
            <a:off x="1554133" y="4660854"/>
            <a:ext cx="10091767" cy="4927692"/>
          </a:xfrm>
          <a:prstGeom prst="rect">
            <a:avLst/>
          </a:prstGeom>
          <a:ln w="12700">
            <a:miter lim="400000"/>
          </a:ln>
        </p:spPr>
      </p:pic>
      <p:sp>
        <p:nvSpPr>
          <p:cNvPr id="150" name="https://www.mdpi.com/1996-1944/12/12/2034/htm"/>
          <p:cNvSpPr txBox="1"/>
          <p:nvPr/>
        </p:nvSpPr>
        <p:spPr>
          <a:xfrm>
            <a:off x="1509898" y="9533681"/>
            <a:ext cx="1671452"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100"/>
              </a:lnSpc>
              <a:defRPr i="0" sz="600" u="sng">
                <a:solidFill>
                  <a:schemeClr val="accent3">
                    <a:hueOff val="214391"/>
                    <a:satOff val="-6136"/>
                    <a:lumOff val="-21176"/>
                  </a:schemeClr>
                </a:solidFill>
                <a:latin typeface="Times"/>
                <a:ea typeface="Times"/>
                <a:cs typeface="Times"/>
                <a:sym typeface="Times"/>
              </a:defRPr>
            </a:lvl1pPr>
          </a:lstStyle>
          <a:p>
            <a:pPr>
              <a:defRPr>
                <a:effectLst/>
              </a:defRPr>
            </a:pPr>
            <a:r>
              <a:t>https://www.mdpi.com/1996-1944/12/12/2034/htm</a:t>
            </a:r>
          </a:p>
        </p:txBody>
      </p:sp>
      <p:sp>
        <p:nvSpPr>
          <p:cNvPr id="151" name="Jet engines"/>
          <p:cNvSpPr txBox="1"/>
          <p:nvPr>
            <p:ph type="title"/>
          </p:nvPr>
        </p:nvSpPr>
        <p:spPr>
          <a:prstGeom prst="rect">
            <a:avLst/>
          </a:prstGeom>
        </p:spPr>
        <p:txBody>
          <a:bodyPr/>
          <a:lstStyle/>
          <a:p>
            <a:pPr/>
            <a:r>
              <a:t>Jet engines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There is a lot of engineering and R&amp;D that goes into developing such materials for jet engines.…"/>
          <p:cNvSpPr txBox="1"/>
          <p:nvPr>
            <p:ph type="body" sz="half" idx="1"/>
          </p:nvPr>
        </p:nvSpPr>
        <p:spPr>
          <a:xfrm>
            <a:off x="685799" y="2273300"/>
            <a:ext cx="11633201" cy="3026619"/>
          </a:xfrm>
          <a:prstGeom prst="rect">
            <a:avLst/>
          </a:prstGeom>
        </p:spPr>
        <p:txBody>
          <a:bodyPr/>
          <a:lstStyle/>
          <a:p>
            <a:pPr marL="334645" indent="-334645" defTabSz="496570">
              <a:spcBef>
                <a:spcPts val="2300"/>
              </a:spcBef>
              <a:defRPr sz="2720">
                <a:effectLst>
                  <a:outerShdw sx="100000" sy="100000" kx="0" ky="0" algn="b" rotWithShape="0" blurRad="21590" dist="21590" dir="5520000">
                    <a:srgbClr val="FFFFFF">
                      <a:alpha val="71999"/>
                    </a:srgbClr>
                  </a:outerShdw>
                </a:effectLst>
              </a:defRPr>
            </a:pPr>
            <a:r>
              <a:t>There is a lot of engineering and R&amp;D that goes into developing such materials for jet engines.  </a:t>
            </a:r>
          </a:p>
          <a:p>
            <a:pPr marL="334645" indent="-334645" defTabSz="496570">
              <a:spcBef>
                <a:spcPts val="2300"/>
              </a:spcBef>
              <a:defRPr sz="2720">
                <a:effectLst>
                  <a:outerShdw sx="100000" sy="100000" kx="0" ky="0" algn="b" rotWithShape="0" blurRad="21590" dist="21590" dir="5520000">
                    <a:srgbClr val="FFFFFF">
                      <a:alpha val="71999"/>
                    </a:srgbClr>
                  </a:outerShdw>
                </a:effectLst>
              </a:defRPr>
            </a:pPr>
            <a:r>
              <a:t>Here you can see the different alloys are tested for their ability to withstand the forces generated by the engines, as well as the power they are able to produce.  Additionally, the amount of wear and tear such an object is able to withstand is also taken into account.  </a:t>
            </a:r>
          </a:p>
        </p:txBody>
      </p:sp>
      <p:pic>
        <p:nvPicPr>
          <p:cNvPr id="154" name="Image" descr="Image"/>
          <p:cNvPicPr>
            <a:picLocks noChangeAspect="1"/>
          </p:cNvPicPr>
          <p:nvPr/>
        </p:nvPicPr>
        <p:blipFill>
          <a:blip r:embed="rId2">
            <a:extLst/>
          </a:blip>
          <a:stretch>
            <a:fillRect/>
          </a:stretch>
        </p:blipFill>
        <p:spPr>
          <a:xfrm>
            <a:off x="3225800" y="5359400"/>
            <a:ext cx="6985000" cy="4216400"/>
          </a:xfrm>
          <a:prstGeom prst="rect">
            <a:avLst/>
          </a:prstGeom>
          <a:ln w="12700">
            <a:miter lim="400000"/>
          </a:ln>
        </p:spPr>
      </p:pic>
      <p:sp>
        <p:nvSpPr>
          <p:cNvPr id="155" name="https://www.mdpi.com/1996-1944/12/12/2034/htm"/>
          <p:cNvSpPr txBox="1"/>
          <p:nvPr/>
        </p:nvSpPr>
        <p:spPr>
          <a:xfrm>
            <a:off x="3186298" y="9533681"/>
            <a:ext cx="1671452"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100"/>
              </a:lnSpc>
              <a:defRPr i="0" sz="600" u="sng">
                <a:solidFill>
                  <a:schemeClr val="accent3">
                    <a:hueOff val="214391"/>
                    <a:satOff val="-6136"/>
                    <a:lumOff val="-21176"/>
                  </a:schemeClr>
                </a:solidFill>
                <a:latin typeface="Times"/>
                <a:ea typeface="Times"/>
                <a:cs typeface="Times"/>
                <a:sym typeface="Times"/>
              </a:defRPr>
            </a:lvl1pPr>
          </a:lstStyle>
          <a:p>
            <a:pPr>
              <a:defRPr>
                <a:effectLst/>
              </a:defRPr>
            </a:pPr>
            <a:r>
              <a:t>https://www.mdpi.com/1996-1944/12/12/2034/htm</a:t>
            </a:r>
          </a:p>
        </p:txBody>
      </p:sp>
      <p:sp>
        <p:nvSpPr>
          <p:cNvPr id="156" name="Jet engines"/>
          <p:cNvSpPr txBox="1"/>
          <p:nvPr>
            <p:ph type="title"/>
          </p:nvPr>
        </p:nvSpPr>
        <p:spPr>
          <a:prstGeom prst="rect">
            <a:avLst/>
          </a:prstGeom>
        </p:spPr>
        <p:txBody>
          <a:bodyPr/>
          <a:lstStyle/>
          <a:p>
            <a:pPr/>
            <a:r>
              <a:t>Jet engines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Electric cars"/>
          <p:cNvSpPr txBox="1"/>
          <p:nvPr>
            <p:ph type="title"/>
          </p:nvPr>
        </p:nvSpPr>
        <p:spPr>
          <a:prstGeom prst="rect">
            <a:avLst/>
          </a:prstGeom>
        </p:spPr>
        <p:txBody>
          <a:bodyPr/>
          <a:lstStyle/>
          <a:p>
            <a:pPr/>
            <a:r>
              <a:t>Electric cars</a:t>
            </a:r>
          </a:p>
        </p:txBody>
      </p:sp>
      <p:sp>
        <p:nvSpPr>
          <p:cNvPr id="159" name="Electric cars use stored energy to produce motion.…"/>
          <p:cNvSpPr txBox="1"/>
          <p:nvPr>
            <p:ph type="body" sz="half" idx="1"/>
          </p:nvPr>
        </p:nvSpPr>
        <p:spPr>
          <a:xfrm>
            <a:off x="596900" y="2603500"/>
            <a:ext cx="5334000" cy="5969000"/>
          </a:xfrm>
          <a:prstGeom prst="rect">
            <a:avLst/>
          </a:prstGeom>
        </p:spPr>
        <p:txBody>
          <a:bodyPr/>
          <a:lstStyle/>
          <a:p>
            <a:pPr/>
            <a:r>
              <a:t>Electric cars use stored energy to produce motion.</a:t>
            </a:r>
          </a:p>
          <a:p>
            <a:pPr/>
            <a:r>
              <a:t>This energy is produced at a power plant, and is stored in a battery.</a:t>
            </a:r>
          </a:p>
        </p:txBody>
      </p:sp>
      <p:pic>
        <p:nvPicPr>
          <p:cNvPr id="160" name="Image" descr="Image"/>
          <p:cNvPicPr>
            <a:picLocks noChangeAspect="1"/>
          </p:cNvPicPr>
          <p:nvPr/>
        </p:nvPicPr>
        <p:blipFill>
          <a:blip r:embed="rId2">
            <a:extLst/>
          </a:blip>
          <a:stretch>
            <a:fillRect/>
          </a:stretch>
        </p:blipFill>
        <p:spPr>
          <a:xfrm>
            <a:off x="5682615" y="1475545"/>
            <a:ext cx="7258685" cy="4084710"/>
          </a:xfrm>
          <a:prstGeom prst="rect">
            <a:avLst/>
          </a:prstGeom>
          <a:ln w="12700">
            <a:miter lim="400000"/>
          </a:ln>
        </p:spPr>
      </p:pic>
      <p:sp>
        <p:nvSpPr>
          <p:cNvPr id="161" name="https://singularityhub.com/wp-content/uploads/2019/04/charging-modern-electric-cars-new-energy-shutterstock-515877400-1068x601.jpg"/>
          <p:cNvSpPr txBox="1"/>
          <p:nvPr/>
        </p:nvSpPr>
        <p:spPr>
          <a:xfrm>
            <a:off x="5654268" y="5486400"/>
            <a:ext cx="4998264"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https://singularityhub.com/wp-content/uploads/2019/04/charging-modern-electric-cars-new-energy-shutterstock-515877400-1068x601.jpg</a:t>
            </a:r>
          </a:p>
        </p:txBody>
      </p:sp>
      <p:pic>
        <p:nvPicPr>
          <p:cNvPr id="162" name="Image" descr="Image"/>
          <p:cNvPicPr>
            <a:picLocks noChangeAspect="1"/>
          </p:cNvPicPr>
          <p:nvPr/>
        </p:nvPicPr>
        <p:blipFill>
          <a:blip r:embed="rId3">
            <a:extLst/>
          </a:blip>
          <a:stretch>
            <a:fillRect/>
          </a:stretch>
        </p:blipFill>
        <p:spPr>
          <a:xfrm>
            <a:off x="5686476" y="5704645"/>
            <a:ext cx="7250963" cy="4084710"/>
          </a:xfrm>
          <a:prstGeom prst="rect">
            <a:avLst/>
          </a:prstGeom>
          <a:ln w="12700">
            <a:miter lim="400000"/>
          </a:ln>
        </p:spPr>
      </p:pic>
      <p:sp>
        <p:nvSpPr>
          <p:cNvPr id="163" name="https://1reddrop.com/wp-content/uploads/2018/06/Model-3-Battery-1.jpg"/>
          <p:cNvSpPr txBox="1"/>
          <p:nvPr/>
        </p:nvSpPr>
        <p:spPr>
          <a:xfrm>
            <a:off x="5684824" y="9626599"/>
            <a:ext cx="2727352"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https://1reddrop.com/wp-content/uploads/2018/06/Model-3-Battery-1.jpg</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Hybrid petro-Electric vehicles"/>
          <p:cNvSpPr txBox="1"/>
          <p:nvPr>
            <p:ph type="title"/>
          </p:nvPr>
        </p:nvSpPr>
        <p:spPr>
          <a:prstGeom prst="rect">
            <a:avLst/>
          </a:prstGeom>
        </p:spPr>
        <p:txBody>
          <a:bodyPr/>
          <a:lstStyle/>
          <a:p>
            <a:pPr/>
            <a:r>
              <a:t>Hybrid petro-Electric vehicles</a:t>
            </a:r>
          </a:p>
        </p:txBody>
      </p:sp>
      <p:sp>
        <p:nvSpPr>
          <p:cNvPr id="166" name="These cars can be powered by both a battery and an internal combustion engine.  How does this work?"/>
          <p:cNvSpPr txBox="1"/>
          <p:nvPr>
            <p:ph type="body" sz="half" idx="1"/>
          </p:nvPr>
        </p:nvSpPr>
        <p:spPr>
          <a:xfrm>
            <a:off x="927100" y="2184400"/>
            <a:ext cx="11386146" cy="3113336"/>
          </a:xfrm>
          <a:prstGeom prst="rect">
            <a:avLst/>
          </a:prstGeom>
        </p:spPr>
        <p:txBody>
          <a:bodyPr/>
          <a:lstStyle/>
          <a:p>
            <a:pPr/>
            <a:r>
              <a:t>These cars can be powered by both a battery and an internal combustion engine.  How does this work?</a:t>
            </a:r>
          </a:p>
        </p:txBody>
      </p:sp>
      <p:pic>
        <p:nvPicPr>
          <p:cNvPr id="167" name="Image" descr="Image"/>
          <p:cNvPicPr>
            <a:picLocks noChangeAspect="1"/>
          </p:cNvPicPr>
          <p:nvPr/>
        </p:nvPicPr>
        <p:blipFill>
          <a:blip r:embed="rId2">
            <a:extLst/>
          </a:blip>
          <a:stretch>
            <a:fillRect/>
          </a:stretch>
        </p:blipFill>
        <p:spPr>
          <a:xfrm>
            <a:off x="1995261" y="4289428"/>
            <a:ext cx="9587139" cy="5387972"/>
          </a:xfrm>
          <a:prstGeom prst="rect">
            <a:avLst/>
          </a:prstGeom>
          <a:ln w="12700">
            <a:miter lim="400000"/>
          </a:ln>
        </p:spPr>
      </p:pic>
      <p:sp>
        <p:nvSpPr>
          <p:cNvPr id="168" name="https://afdc.energy.gov/sp/assets/car_pages/hydrogen-0aacbc9eac63d67ed50249f85bcde662a9c4d43be59c39bc5e194bf42902199e.jpg"/>
          <p:cNvSpPr txBox="1"/>
          <p:nvPr/>
        </p:nvSpPr>
        <p:spPr>
          <a:xfrm>
            <a:off x="1976716" y="9537699"/>
            <a:ext cx="4987368"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https://afdc.energy.gov/sp/assets/car_pages/hydrogen-0aacbc9eac63d67ed50249f85bcde662a9c4d43be59c39bc5e194bf42902199e.jpg</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Hydrogen cell transport"/>
          <p:cNvSpPr txBox="1"/>
          <p:nvPr>
            <p:ph type="title"/>
          </p:nvPr>
        </p:nvSpPr>
        <p:spPr>
          <a:prstGeom prst="rect">
            <a:avLst/>
          </a:prstGeom>
        </p:spPr>
        <p:txBody>
          <a:bodyPr/>
          <a:lstStyle/>
          <a:p>
            <a:pPr/>
            <a:r>
              <a:t>Hydrogen cell transport</a:t>
            </a:r>
          </a:p>
        </p:txBody>
      </p:sp>
      <p:sp>
        <p:nvSpPr>
          <p:cNvPr id="171" name="Hydrogen fuel cell vehicles use fuel cell technology and hydrogen as the fuel to produce motion."/>
          <p:cNvSpPr txBox="1"/>
          <p:nvPr>
            <p:ph type="body" sz="half" idx="1"/>
          </p:nvPr>
        </p:nvSpPr>
        <p:spPr>
          <a:xfrm>
            <a:off x="495300" y="2603500"/>
            <a:ext cx="5334000" cy="5969000"/>
          </a:xfrm>
          <a:prstGeom prst="rect">
            <a:avLst/>
          </a:prstGeom>
        </p:spPr>
        <p:txBody>
          <a:bodyPr/>
          <a:lstStyle/>
          <a:p>
            <a:pPr/>
            <a:r>
              <a:t>Hydrogen fuel cell vehicles use fuel cell technology and hydrogen as the fuel to produce motion.</a:t>
            </a:r>
          </a:p>
        </p:txBody>
      </p:sp>
      <p:pic>
        <p:nvPicPr>
          <p:cNvPr id="172" name="Image" descr="Image"/>
          <p:cNvPicPr>
            <a:picLocks noChangeAspect="1"/>
          </p:cNvPicPr>
          <p:nvPr/>
        </p:nvPicPr>
        <p:blipFill>
          <a:blip r:embed="rId2">
            <a:extLst/>
          </a:blip>
          <a:stretch>
            <a:fillRect/>
          </a:stretch>
        </p:blipFill>
        <p:spPr>
          <a:xfrm>
            <a:off x="5886450" y="3405509"/>
            <a:ext cx="7073900" cy="4364982"/>
          </a:xfrm>
          <a:prstGeom prst="rect">
            <a:avLst/>
          </a:prstGeom>
          <a:ln w="12700">
            <a:miter lim="400000"/>
          </a:ln>
        </p:spPr>
      </p:pic>
      <p:sp>
        <p:nvSpPr>
          <p:cNvPr id="173" name="https://www.fuelcellstore.com/image/data/blog/fuel-cell-vehicles-1.JPG"/>
          <p:cNvSpPr txBox="1"/>
          <p:nvPr/>
        </p:nvSpPr>
        <p:spPr>
          <a:xfrm>
            <a:off x="5818098" y="7721599"/>
            <a:ext cx="2613204"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https://www.fuelcellstore.com/image/data/blog/fuel-cell-vehicles-1.JPG</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Recall the fuel cell basics"/>
          <p:cNvSpPr txBox="1"/>
          <p:nvPr>
            <p:ph type="title"/>
          </p:nvPr>
        </p:nvSpPr>
        <p:spPr>
          <a:prstGeom prst="rect">
            <a:avLst/>
          </a:prstGeom>
        </p:spPr>
        <p:txBody>
          <a:bodyPr/>
          <a:lstStyle/>
          <a:p>
            <a:pPr/>
            <a:r>
              <a:t>Recall the fuel cell basics</a:t>
            </a:r>
          </a:p>
        </p:txBody>
      </p:sp>
      <p:sp>
        <p:nvSpPr>
          <p:cNvPr id="176" name="Electrons are stripped off from the fuel.…"/>
          <p:cNvSpPr txBox="1"/>
          <p:nvPr>
            <p:ph type="body" sz="half" idx="1"/>
          </p:nvPr>
        </p:nvSpPr>
        <p:spPr>
          <a:xfrm>
            <a:off x="482599" y="2603500"/>
            <a:ext cx="5812335" cy="6560245"/>
          </a:xfrm>
          <a:prstGeom prst="rect">
            <a:avLst/>
          </a:prstGeom>
        </p:spPr>
        <p:txBody>
          <a:bodyPr/>
          <a:lstStyle/>
          <a:p>
            <a:pPr marL="307085" indent="-307085" defTabSz="455675">
              <a:spcBef>
                <a:spcPts val="2100"/>
              </a:spcBef>
              <a:defRPr sz="2496">
                <a:effectLst>
                  <a:outerShdw sx="100000" sy="100000" kx="0" ky="0" algn="b" rotWithShape="0" blurRad="19812" dist="19812" dir="5520000">
                    <a:srgbClr val="FFFFFF">
                      <a:alpha val="71999"/>
                    </a:srgbClr>
                  </a:outerShdw>
                </a:effectLst>
              </a:defRPr>
            </a:pPr>
            <a:r>
              <a:t>Electrons are stripped off from the fuel.</a:t>
            </a:r>
          </a:p>
          <a:p>
            <a:pPr marL="307085" indent="-307085" defTabSz="455675">
              <a:spcBef>
                <a:spcPts val="2100"/>
              </a:spcBef>
              <a:defRPr sz="2496">
                <a:effectLst>
                  <a:outerShdw sx="100000" sy="100000" kx="0" ky="0" algn="b" rotWithShape="0" blurRad="19812" dist="19812" dir="5520000">
                    <a:srgbClr val="FFFFFF">
                      <a:alpha val="71999"/>
                    </a:srgbClr>
                  </a:outerShdw>
                </a:effectLst>
              </a:defRPr>
            </a:pPr>
            <a:r>
              <a:t>The electrons flow through the circuit providing power to the device.</a:t>
            </a:r>
          </a:p>
          <a:p>
            <a:pPr marL="307085" indent="-307085" defTabSz="455675">
              <a:spcBef>
                <a:spcPts val="2100"/>
              </a:spcBef>
              <a:defRPr sz="2496">
                <a:effectLst>
                  <a:outerShdw sx="100000" sy="100000" kx="0" ky="0" algn="b" rotWithShape="0" blurRad="19812" dist="19812" dir="5520000">
                    <a:srgbClr val="FFFFFF">
                      <a:alpha val="71999"/>
                    </a:srgbClr>
                  </a:outerShdw>
                </a:effectLst>
              </a:defRPr>
            </a:pPr>
            <a:r>
              <a:t>The protons that remain move through the membrane that separates the anode and cathode.</a:t>
            </a:r>
          </a:p>
          <a:p>
            <a:pPr marL="307085" indent="-307085" defTabSz="455675">
              <a:spcBef>
                <a:spcPts val="2100"/>
              </a:spcBef>
              <a:defRPr sz="2496">
                <a:effectLst>
                  <a:outerShdw sx="100000" sy="100000" kx="0" ky="0" algn="b" rotWithShape="0" blurRad="19812" dist="19812" dir="5520000">
                    <a:srgbClr val="FFFFFF">
                      <a:alpha val="71999"/>
                    </a:srgbClr>
                  </a:outerShdw>
                </a:effectLst>
              </a:defRPr>
            </a:pPr>
            <a:r>
              <a:t>The protons and electrons combine with oxygen at the cathode producing water and heat. </a:t>
            </a:r>
          </a:p>
          <a:p>
            <a:pPr marL="307085" indent="-307085" defTabSz="455675">
              <a:spcBef>
                <a:spcPts val="2100"/>
              </a:spcBef>
              <a:defRPr sz="2496">
                <a:effectLst>
                  <a:outerShdw sx="100000" sy="100000" kx="0" ky="0" algn="b" rotWithShape="0" blurRad="19812" dist="19812" dir="5520000">
                    <a:srgbClr val="FFFFFF">
                      <a:alpha val="71999"/>
                    </a:srgbClr>
                  </a:outerShdw>
                </a:effectLst>
              </a:defRPr>
            </a:pPr>
            <a:r>
              <a:t>The current produced by this reaction powers the movement of the vehicle.</a:t>
            </a:r>
          </a:p>
        </p:txBody>
      </p:sp>
      <p:pic>
        <p:nvPicPr>
          <p:cNvPr id="177" name="Image" descr="Image"/>
          <p:cNvPicPr>
            <a:picLocks noChangeAspect="1"/>
          </p:cNvPicPr>
          <p:nvPr/>
        </p:nvPicPr>
        <p:blipFill>
          <a:blip r:embed="rId2">
            <a:extLst/>
          </a:blip>
          <a:stretch>
            <a:fillRect/>
          </a:stretch>
        </p:blipFill>
        <p:spPr>
          <a:xfrm>
            <a:off x="6372021" y="2800618"/>
            <a:ext cx="6153558" cy="5955764"/>
          </a:xfrm>
          <a:prstGeom prst="rect">
            <a:avLst/>
          </a:prstGeom>
          <a:ln w="12700">
            <a:miter lim="400000"/>
          </a:ln>
        </p:spPr>
      </p:pic>
      <p:sp>
        <p:nvSpPr>
          <p:cNvPr id="178" name="https://ca-times.brightspotcdn.com/dims4/default/5ecb498/2147483647/strip/true/crop/564x546+0+0/resize/840x813!/quality/90/?url=https%3A%2F%2Fcalifornia-times-brightspot.s3.amazonaws.com%2F0d%2Fd0%2Fc9026491ee7958e89999c06e7ffa%2Fsdut-fuelcells-20160830"/>
          <p:cNvSpPr txBox="1"/>
          <p:nvPr/>
        </p:nvSpPr>
        <p:spPr>
          <a:xfrm>
            <a:off x="6282391" y="8776805"/>
            <a:ext cx="3644387" cy="4549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0" sz="600">
                <a:solidFill>
                  <a:srgbClr val="EBEBEB"/>
                </a:solidFill>
                <a:effectLst>
                  <a:outerShdw sx="100000" sy="100000" kx="0" ky="0" algn="b" rotWithShape="0" blurRad="50800" dist="25400" dir="5400000">
                    <a:srgbClr val="000000"/>
                  </a:outerShdw>
                </a:effectLst>
                <a:latin typeface="Helvetica Neue Medium"/>
                <a:ea typeface="Helvetica Neue Medium"/>
                <a:cs typeface="Helvetica Neue Medium"/>
                <a:sym typeface="Helvetica Neue Medium"/>
              </a:defRPr>
            </a:lvl1pPr>
          </a:lstStyle>
          <a:p>
            <a:pPr/>
            <a:r>
              <a:t>https://ca-times.brightspotcdn.com/dims4/default/5ecb498/2147483647/strip/true/crop/564x546+0+0/resize/840x813!/quality/90/?url=https%3A%2F%2Fcalifornia-times-brightspot.s3.amazonaws.com%2F0d%2Fd0%2Fc9026491ee7958e89999c06e7ffa%2Fsdut-fuelcells-20160830</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Motor Basics"/>
          <p:cNvSpPr txBox="1"/>
          <p:nvPr>
            <p:ph type="title"/>
          </p:nvPr>
        </p:nvSpPr>
        <p:spPr>
          <a:prstGeom prst="rect">
            <a:avLst/>
          </a:prstGeom>
        </p:spPr>
        <p:txBody>
          <a:bodyPr/>
          <a:lstStyle/>
          <a:p>
            <a:pPr/>
            <a:r>
              <a:t>Motor Basics</a:t>
            </a:r>
          </a:p>
        </p:txBody>
      </p:sp>
      <p:sp>
        <p:nvSpPr>
          <p:cNvPr id="181" name="Recall that as the current moves through the wire, a magnetic field is generated that interacts with the permanent magnets of the motor.  This causes the shaft to spin and work to be done."/>
          <p:cNvSpPr txBox="1"/>
          <p:nvPr>
            <p:ph type="body" sz="half" idx="1"/>
          </p:nvPr>
        </p:nvSpPr>
        <p:spPr>
          <a:prstGeom prst="rect">
            <a:avLst/>
          </a:prstGeom>
        </p:spPr>
        <p:txBody>
          <a:bodyPr/>
          <a:lstStyle/>
          <a:p>
            <a:pPr/>
            <a:r>
              <a:t>Recall that as the current moves through the wire, a magnetic field is generated that interacts with the permanent magnets of the motor.  This causes the shaft to spin and work to be done.</a:t>
            </a:r>
          </a:p>
        </p:txBody>
      </p:sp>
      <p:pic>
        <p:nvPicPr>
          <p:cNvPr id="182" name="Image" descr="Image"/>
          <p:cNvPicPr>
            <a:picLocks noChangeAspect="1"/>
          </p:cNvPicPr>
          <p:nvPr/>
        </p:nvPicPr>
        <p:blipFill>
          <a:blip r:embed="rId2">
            <a:extLst/>
          </a:blip>
          <a:stretch>
            <a:fillRect/>
          </a:stretch>
        </p:blipFill>
        <p:spPr>
          <a:xfrm>
            <a:off x="6835987" y="886835"/>
            <a:ext cx="5933863" cy="5228215"/>
          </a:xfrm>
          <a:prstGeom prst="rect">
            <a:avLst/>
          </a:prstGeom>
          <a:ln w="12700">
            <a:miter lim="400000"/>
          </a:ln>
        </p:spPr>
      </p:pic>
      <p:pic>
        <p:nvPicPr>
          <p:cNvPr id="183" name="Image" descr="Image"/>
          <p:cNvPicPr>
            <a:picLocks noChangeAspect="1"/>
          </p:cNvPicPr>
          <p:nvPr/>
        </p:nvPicPr>
        <p:blipFill>
          <a:blip r:embed="rId3">
            <a:extLst/>
          </a:blip>
          <a:stretch>
            <a:fillRect/>
          </a:stretch>
        </p:blipFill>
        <p:spPr>
          <a:xfrm>
            <a:off x="7797800" y="6273800"/>
            <a:ext cx="4223046" cy="3351624"/>
          </a:xfrm>
          <a:prstGeom prst="rect">
            <a:avLst/>
          </a:prstGeom>
          <a:ln w="12700">
            <a:miter lim="400000"/>
          </a:ln>
        </p:spPr>
      </p:pic>
      <p:sp>
        <p:nvSpPr>
          <p:cNvPr id="184" name="http://2.bp.blogspot.com/-qlAG4z7ZYsU/VK__fORUzSI/AAAAAAAAKZE/yX1Mo2LBQXc/s1600/001-12-PHYSICS-11SE-Ch12.pdf%2B(page%2B15%2Bof%2B22).jpg"/>
          <p:cNvSpPr txBox="1"/>
          <p:nvPr/>
        </p:nvSpPr>
        <p:spPr>
          <a:xfrm>
            <a:off x="6773494" y="6083299"/>
            <a:ext cx="5807812"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http://2.bp.blogspot.com/-qlAG4z7ZYsU/VK__fORUzSI/AAAAAAAAKZE/yX1Mo2LBQXc/s1600/001-12-PHYSICS-11SE-Ch12.pdf%2B(page%2B15%2Bof%2B22).jpg</a:t>
            </a:r>
          </a:p>
        </p:txBody>
      </p:sp>
      <p:sp>
        <p:nvSpPr>
          <p:cNvPr id="185" name="https://encrypted-tbn0.gstatic.com/images?q=tbn:ANd9GcRIxyyZW9Q6pXQXn-MAy9LIlVPYFKtqNxpMEuBKXmnkoBVN0g3P&amp;s"/>
          <p:cNvSpPr txBox="1"/>
          <p:nvPr/>
        </p:nvSpPr>
        <p:spPr>
          <a:xfrm>
            <a:off x="7523395" y="9601199"/>
            <a:ext cx="4559047"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https://encrypted-tbn0.gstatic.com/images?q=tbn:ANd9GcRIxyyZW9Q6pXQXn-MAy9LIlVPYFKtqNxpMEuBKXmnkoBVN0g3P&amp;s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The different engines"/>
          <p:cNvSpPr txBox="1"/>
          <p:nvPr>
            <p:ph type="title"/>
          </p:nvPr>
        </p:nvSpPr>
        <p:spPr>
          <a:prstGeom prst="rect">
            <a:avLst/>
          </a:prstGeom>
        </p:spPr>
        <p:txBody>
          <a:bodyPr/>
          <a:lstStyle/>
          <a:p>
            <a:pPr/>
            <a:r>
              <a:t>The different engines</a:t>
            </a:r>
          </a:p>
        </p:txBody>
      </p:sp>
      <p:sp>
        <p:nvSpPr>
          <p:cNvPr id="188" name="Engines use a variety of fuels, and the means of extracting the energy from the fuels produces waste products.…"/>
          <p:cNvSpPr txBox="1"/>
          <p:nvPr>
            <p:ph type="body" sz="half" idx="1"/>
          </p:nvPr>
        </p:nvSpPr>
        <p:spPr>
          <a:prstGeom prst="rect">
            <a:avLst/>
          </a:prstGeom>
        </p:spPr>
        <p:txBody>
          <a:bodyPr/>
          <a:lstStyle/>
          <a:p>
            <a:pPr/>
            <a:r>
              <a:t>Engines use a variety of fuels, and the means of extracting the energy from the fuels produces waste products.  </a:t>
            </a:r>
          </a:p>
          <a:p>
            <a:pPr/>
            <a:r>
              <a:t>Some of the waste products are damaging to the environment.  </a:t>
            </a:r>
          </a:p>
        </p:txBody>
      </p:sp>
      <p:pic>
        <p:nvPicPr>
          <p:cNvPr id="189" name="Image" descr="Image"/>
          <p:cNvPicPr>
            <a:picLocks noChangeAspect="1"/>
          </p:cNvPicPr>
          <p:nvPr/>
        </p:nvPicPr>
        <p:blipFill>
          <a:blip r:embed="rId2">
            <a:extLst/>
          </a:blip>
          <a:stretch>
            <a:fillRect/>
          </a:stretch>
        </p:blipFill>
        <p:spPr>
          <a:xfrm>
            <a:off x="6441303" y="2340873"/>
            <a:ext cx="6258697" cy="3761477"/>
          </a:xfrm>
          <a:prstGeom prst="rect">
            <a:avLst/>
          </a:prstGeom>
          <a:ln w="12700">
            <a:miter lim="400000"/>
          </a:ln>
        </p:spPr>
      </p:pic>
      <p:pic>
        <p:nvPicPr>
          <p:cNvPr id="190" name="Image" descr="Image"/>
          <p:cNvPicPr>
            <a:picLocks noChangeAspect="1"/>
          </p:cNvPicPr>
          <p:nvPr/>
        </p:nvPicPr>
        <p:blipFill>
          <a:blip r:embed="rId3">
            <a:extLst/>
          </a:blip>
          <a:stretch>
            <a:fillRect/>
          </a:stretch>
        </p:blipFill>
        <p:spPr>
          <a:xfrm>
            <a:off x="6441303" y="6204808"/>
            <a:ext cx="6258697" cy="3911686"/>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The different engines"/>
          <p:cNvSpPr txBox="1"/>
          <p:nvPr>
            <p:ph type="title"/>
          </p:nvPr>
        </p:nvSpPr>
        <p:spPr>
          <a:prstGeom prst="rect">
            <a:avLst/>
          </a:prstGeom>
        </p:spPr>
        <p:txBody>
          <a:bodyPr/>
          <a:lstStyle/>
          <a:p>
            <a:pPr/>
            <a:r>
              <a:t>The different engines</a:t>
            </a:r>
          </a:p>
        </p:txBody>
      </p:sp>
      <p:pic>
        <p:nvPicPr>
          <p:cNvPr id="193" name="Image" descr="Image"/>
          <p:cNvPicPr>
            <a:picLocks noChangeAspect="1"/>
          </p:cNvPicPr>
          <p:nvPr/>
        </p:nvPicPr>
        <p:blipFill>
          <a:blip r:embed="rId2">
            <a:extLst/>
          </a:blip>
          <a:stretch>
            <a:fillRect/>
          </a:stretch>
        </p:blipFill>
        <p:spPr>
          <a:xfrm>
            <a:off x="6414219" y="2188473"/>
            <a:ext cx="6018362" cy="3761477"/>
          </a:xfrm>
          <a:prstGeom prst="rect">
            <a:avLst/>
          </a:prstGeom>
          <a:ln w="12700">
            <a:miter lim="400000"/>
          </a:ln>
        </p:spPr>
      </p:pic>
      <p:pic>
        <p:nvPicPr>
          <p:cNvPr id="194" name="Image" descr="Image"/>
          <p:cNvPicPr>
            <a:picLocks noChangeAspect="1"/>
          </p:cNvPicPr>
          <p:nvPr/>
        </p:nvPicPr>
        <p:blipFill>
          <a:blip r:embed="rId3">
            <a:extLst/>
          </a:blip>
          <a:stretch>
            <a:fillRect/>
          </a:stretch>
        </p:blipFill>
        <p:spPr>
          <a:xfrm>
            <a:off x="6414219" y="6053351"/>
            <a:ext cx="6018362" cy="3604999"/>
          </a:xfrm>
          <a:prstGeom prst="rect">
            <a:avLst/>
          </a:prstGeom>
          <a:ln w="12700">
            <a:miter lim="400000"/>
          </a:ln>
        </p:spPr>
      </p:pic>
      <p:sp>
        <p:nvSpPr>
          <p:cNvPr id="195" name="Engines use a variety of fuels, and the means of extracting the energy from the fuels produces waste products.…"/>
          <p:cNvSpPr txBox="1"/>
          <p:nvPr>
            <p:ph type="body" sz="half" idx="1"/>
          </p:nvPr>
        </p:nvSpPr>
        <p:spPr>
          <a:prstGeom prst="rect">
            <a:avLst/>
          </a:prstGeom>
        </p:spPr>
        <p:txBody>
          <a:bodyPr/>
          <a:lstStyle/>
          <a:p>
            <a:pPr/>
            <a:r>
              <a:t>Engines use a variety of fuels, and the means of extracting the energy from the fuels produces waste products.  </a:t>
            </a:r>
          </a:p>
          <a:p>
            <a:pPr/>
            <a:r>
              <a:t>Some of the waste products are damaging to the environment.  </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4.png"/></Relationships>

</file>

<file path=ppt/theme/theme1.xml><?xml version="1.0" encoding="utf-8"?>
<a:theme xmlns:a="http://schemas.openxmlformats.org/drawingml/2006/main" xmlns:r="http://schemas.openxmlformats.org/officeDocument/2006/relationships" name="New_Template5">
  <a:themeElements>
    <a:clrScheme name="New_Template5">
      <a:dk1>
        <a:srgbClr val="5E524C"/>
      </a:dk1>
      <a:lt1>
        <a:srgbClr val="12455E"/>
      </a:lt1>
      <a:dk2>
        <a:srgbClr val="615E5A"/>
      </a:dk2>
      <a:lt2>
        <a:srgbClr val="C8C1B8"/>
      </a:lt2>
      <a:accent1>
        <a:srgbClr val="899DBD"/>
      </a:accent1>
      <a:accent2>
        <a:srgbClr val="74A198"/>
      </a:accent2>
      <a:accent3>
        <a:srgbClr val="8A9759"/>
      </a:accent3>
      <a:accent4>
        <a:srgbClr val="CBA466"/>
      </a:accent4>
      <a:accent5>
        <a:srgbClr val="BB7B3F"/>
      </a:accent5>
      <a:accent6>
        <a:srgbClr val="BA6C5B"/>
      </a:accent6>
      <a:hlink>
        <a:srgbClr val="0000FF"/>
      </a:hlink>
      <a:folHlink>
        <a:srgbClr val="FF00FF"/>
      </a:folHlink>
    </a:clrScheme>
    <a:fontScheme name="New_Template5">
      <a:majorFont>
        <a:latin typeface="Avenir Next"/>
        <a:ea typeface="Avenir Next"/>
        <a:cs typeface="Avenir Next"/>
      </a:majorFont>
      <a:minorFont>
        <a:latin typeface="Avenir Next"/>
        <a:ea typeface="Avenir Next"/>
        <a:cs typeface="Avenir Next"/>
      </a:minorFont>
    </a:fontScheme>
    <a:fmtScheme name="New_Templat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760000">
            <a:srgbClr val="FFFFFF">
              <a:alpha val="3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E3B39"/>
            </a:solidFill>
            <a:effectLst>
              <a:outerShdw sx="100000" sy="100000" kx="0" ky="0" algn="b" rotWithShape="0" blurRad="25400" dist="12700" dir="4920000">
                <a:srgbClr val="FFFFFF">
                  <a:alpha val="50000"/>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575451">
              <a:alpha val="90000"/>
            </a:srgbClr>
          </a:solidFill>
          <a:prstDash val="solid"/>
          <a:miter lim="400000"/>
        </a:ln>
        <a:effectLst>
          <a:outerShdw sx="100000" sy="100000" kx="0" ky="0" algn="b" rotWithShape="0" blurRad="25400" dist="25400" dir="5520000">
            <a:srgbClr val="FFFFFF">
              <a:alpha val="72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5">
  <a:themeElements>
    <a:clrScheme name="New_Template5">
      <a:dk1>
        <a:srgbClr val="000000"/>
      </a:dk1>
      <a:lt1>
        <a:srgbClr val="FFFFFF"/>
      </a:lt1>
      <a:dk2>
        <a:srgbClr val="615E5A"/>
      </a:dk2>
      <a:lt2>
        <a:srgbClr val="C8C1B8"/>
      </a:lt2>
      <a:accent1>
        <a:srgbClr val="899DBD"/>
      </a:accent1>
      <a:accent2>
        <a:srgbClr val="74A198"/>
      </a:accent2>
      <a:accent3>
        <a:srgbClr val="8A9759"/>
      </a:accent3>
      <a:accent4>
        <a:srgbClr val="CBA466"/>
      </a:accent4>
      <a:accent5>
        <a:srgbClr val="BB7B3F"/>
      </a:accent5>
      <a:accent6>
        <a:srgbClr val="BA6C5B"/>
      </a:accent6>
      <a:hlink>
        <a:srgbClr val="0000FF"/>
      </a:hlink>
      <a:folHlink>
        <a:srgbClr val="FF00FF"/>
      </a:folHlink>
    </a:clrScheme>
    <a:fontScheme name="New_Template5">
      <a:majorFont>
        <a:latin typeface="Avenir Next"/>
        <a:ea typeface="Avenir Next"/>
        <a:cs typeface="Avenir Next"/>
      </a:majorFont>
      <a:minorFont>
        <a:latin typeface="Avenir Next"/>
        <a:ea typeface="Avenir Next"/>
        <a:cs typeface="Avenir Next"/>
      </a:minorFont>
    </a:fontScheme>
    <a:fmtScheme name="New_Templat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760000">
            <a:srgbClr val="FFFFFF">
              <a:alpha val="3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E3B39"/>
            </a:solidFill>
            <a:effectLst>
              <a:outerShdw sx="100000" sy="100000" kx="0" ky="0" algn="b" rotWithShape="0" blurRad="25400" dist="12700" dir="4920000">
                <a:srgbClr val="FFFFFF">
                  <a:alpha val="50000"/>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575451">
              <a:alpha val="90000"/>
            </a:srgbClr>
          </a:solidFill>
          <a:prstDash val="solid"/>
          <a:miter lim="400000"/>
        </a:ln>
        <a:effectLst>
          <a:outerShdw sx="100000" sy="100000" kx="0" ky="0" algn="b" rotWithShape="0" blurRad="25400" dist="25400" dir="5520000">
            <a:srgbClr val="FFFFFF">
              <a:alpha val="72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1" spc="0" strike="noStrike" sz="32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