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2286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2743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3200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3657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D51ADE6A-740E-44AE-83CC-AE7238B6C88D}"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4A9BC294-FFE2-49D5-8D69-9E1BD2C41BD5}"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3DC5C2F9-1CAC-4260-A1DD-9FCDBB877499}"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p:restoredTop sz="94672"/>
  </p:normalViewPr>
  <p:slideViewPr>
    <p:cSldViewPr snapToGrid="0">
      <p:cViewPr varScale="1">
        <p:scale>
          <a:sx n="109" d="100"/>
          <a:sy n="109" d="100"/>
        </p:scale>
        <p:origin x="200" y="10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xfrm>
            <a:off x="1143000" y="685800"/>
            <a:ext cx="4572000" cy="3429000"/>
          </a:xfrm>
          <a:prstGeom prst="rect">
            <a:avLst/>
          </a:prstGeom>
        </p:spPr>
        <p:txBody>
          <a:bodyPr/>
          <a:lstStyle/>
          <a:p>
            <a:endParaRPr/>
          </a:p>
        </p:txBody>
      </p:sp>
      <p:sp>
        <p:nvSpPr>
          <p:cNvPr id="286" name="Shape 28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457200" defTabSz="584200" latinLnBrk="0">
      <a:defRPr sz="2200">
        <a:latin typeface="Lucida Grande"/>
        <a:ea typeface="Lucida Grande"/>
        <a:cs typeface="Lucida Grande"/>
        <a:sym typeface="Lucida Grande"/>
      </a:defRPr>
    </a:lvl2pPr>
    <a:lvl3pPr indent="914400" defTabSz="584200" latinLnBrk="0">
      <a:defRPr sz="2200">
        <a:latin typeface="Lucida Grande"/>
        <a:ea typeface="Lucida Grande"/>
        <a:cs typeface="Lucida Grande"/>
        <a:sym typeface="Lucida Grande"/>
      </a:defRPr>
    </a:lvl3pPr>
    <a:lvl4pPr indent="1371600" defTabSz="584200" latinLnBrk="0">
      <a:defRPr sz="2200">
        <a:latin typeface="Lucida Grande"/>
        <a:ea typeface="Lucida Grande"/>
        <a:cs typeface="Lucida Grande"/>
        <a:sym typeface="Lucida Grande"/>
      </a:defRPr>
    </a:lvl4pPr>
    <a:lvl5pPr indent="1828800" defTabSz="584200" latinLnBrk="0">
      <a:defRPr sz="2200">
        <a:latin typeface="Lucida Grande"/>
        <a:ea typeface="Lucida Grande"/>
        <a:cs typeface="Lucida Grande"/>
        <a:sym typeface="Lucida Grande"/>
      </a:defRPr>
    </a:lvl5pPr>
    <a:lvl6pPr indent="2286000" defTabSz="584200" latinLnBrk="0">
      <a:defRPr sz="2200">
        <a:latin typeface="Lucida Grande"/>
        <a:ea typeface="Lucida Grande"/>
        <a:cs typeface="Lucida Grande"/>
        <a:sym typeface="Lucida Grande"/>
      </a:defRPr>
    </a:lvl6pPr>
    <a:lvl7pPr indent="2743200" defTabSz="584200" latinLnBrk="0">
      <a:defRPr sz="2200">
        <a:latin typeface="Lucida Grande"/>
        <a:ea typeface="Lucida Grande"/>
        <a:cs typeface="Lucida Grande"/>
        <a:sym typeface="Lucida Grande"/>
      </a:defRPr>
    </a:lvl7pPr>
    <a:lvl8pPr indent="3200400" defTabSz="584200" latinLnBrk="0">
      <a:defRPr sz="2200">
        <a:latin typeface="Lucida Grande"/>
        <a:ea typeface="Lucida Grande"/>
        <a:cs typeface="Lucida Grande"/>
        <a:sym typeface="Lucida Grande"/>
      </a:defRPr>
    </a:lvl8pPr>
    <a:lvl9pPr indent="36576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193800" y="2768600"/>
            <a:ext cx="9321800" cy="1511300"/>
          </a:xfrm>
          <a:prstGeom prst="rect">
            <a:avLst/>
          </a:prstGeom>
        </p:spPr>
        <p:txBody>
          <a:bodyPr/>
          <a:lstStyle>
            <a:lvl1pPr>
              <a:defRPr sz="5600"/>
            </a:lvl1pPr>
          </a:lstStyle>
          <a:p>
            <a:r>
              <a:t>Title Text</a:t>
            </a:r>
          </a:p>
        </p:txBody>
      </p:sp>
      <p:sp>
        <p:nvSpPr>
          <p:cNvPr id="12" name="Body Level One…"/>
          <p:cNvSpPr txBox="1">
            <a:spLocks noGrp="1"/>
          </p:cNvSpPr>
          <p:nvPr>
            <p:ph type="body" sz="quarter" idx="1"/>
          </p:nvPr>
        </p:nvSpPr>
        <p:spPr>
          <a:xfrm>
            <a:off x="1193800" y="4279900"/>
            <a:ext cx="9321800" cy="1841500"/>
          </a:xfrm>
          <a:prstGeom prst="rect">
            <a:avLst/>
          </a:prstGeom>
        </p:spPr>
        <p:txBody>
          <a:bodyPr anchor="ctr"/>
          <a:lstStyle>
            <a:lvl1pPr marL="6350" indent="-6350">
              <a:buClrTx/>
              <a:buSzTx/>
              <a:buNone/>
            </a:lvl1pPr>
            <a:lvl2pPr marL="657225" indent="-200025" algn="ctr">
              <a:buClrTx/>
              <a:buSzTx/>
              <a:buNone/>
            </a:lvl2pPr>
            <a:lvl3pPr marL="1306512" indent="-392112" algn="ctr">
              <a:buClrTx/>
              <a:buSzTx/>
              <a:buNone/>
            </a:lvl3pPr>
            <a:lvl4pPr marL="1957387" indent="-585787" algn="ctr">
              <a:buClrTx/>
              <a:buSzTx/>
              <a:buNone/>
            </a:lvl4pPr>
            <a:lvl5pPr marL="2606675" indent="-777875" algn="ctr">
              <a:buClrTx/>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248888" y="9176878"/>
            <a:ext cx="368574" cy="36082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FFFFFF"/>
        </a:solidFill>
        <a:effectLst/>
      </p:bgPr>
    </p:bg>
    <p:spTree>
      <p:nvGrpSpPr>
        <p:cNvPr id="1" name=""/>
        <p:cNvGrpSpPr/>
        <p:nvPr/>
      </p:nvGrpSpPr>
      <p:grpSpPr>
        <a:xfrm>
          <a:off x="0" y="0"/>
          <a:ext cx="0" cy="0"/>
          <a:chOff x="0" y="0"/>
          <a:chExt cx="0" cy="0"/>
        </a:xfrm>
      </p:grpSpPr>
      <p:sp>
        <p:nvSpPr>
          <p:cNvPr id="88" name="Title Text"/>
          <p:cNvSpPr txBox="1">
            <a:spLocks noGrp="1"/>
          </p:cNvSpPr>
          <p:nvPr>
            <p:ph type="title"/>
          </p:nvPr>
        </p:nvSpPr>
        <p:spPr>
          <a:xfrm>
            <a:off x="1270000" y="2971800"/>
            <a:ext cx="10464800" cy="3810000"/>
          </a:xfrm>
          <a:prstGeom prst="rect">
            <a:avLst/>
          </a:prstGeom>
        </p:spPr>
        <p:txBody>
          <a:bodyPr/>
          <a:lstStyle>
            <a:lvl1pPr marL="0" marR="0" indent="0" algn="ctr" defTabSz="584200">
              <a:lnSpc>
                <a:spcPct val="100000"/>
              </a:lnSpc>
              <a:defRPr sz="8400">
                <a:solidFill>
                  <a:srgbClr val="000000"/>
                </a:solidFill>
                <a:uFillTx/>
                <a:latin typeface="+mj-lt"/>
                <a:ea typeface="+mj-ea"/>
                <a:cs typeface="+mj-cs"/>
                <a:sym typeface="Gill Sans"/>
              </a:defRPr>
            </a:lvl1pPr>
          </a:lstStyle>
          <a:p>
            <a:r>
              <a:t>Title Text</a:t>
            </a:r>
          </a:p>
        </p:txBody>
      </p:sp>
      <p:sp>
        <p:nvSpPr>
          <p:cNvPr id="89"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96" name="Image"/>
          <p:cNvSpPr>
            <a:spLocks noGrp="1"/>
          </p:cNvSpPr>
          <p:nvPr>
            <p:ph type="pic" sz="half" idx="21"/>
          </p:nvPr>
        </p:nvSpPr>
        <p:spPr>
          <a:xfrm>
            <a:off x="2438400" y="1638300"/>
            <a:ext cx="8128000" cy="5042206"/>
          </a:xfrm>
          <a:prstGeom prst="rect">
            <a:avLst/>
          </a:prstGeom>
        </p:spPr>
        <p:txBody>
          <a:bodyPr lIns="91439" tIns="45719" rIns="91439" bIns="45719"/>
          <a:lstStyle/>
          <a:p>
            <a:endParaRPr/>
          </a:p>
        </p:txBody>
      </p:sp>
      <p:sp>
        <p:nvSpPr>
          <p:cNvPr id="97" name="Title Text"/>
          <p:cNvSpPr txBox="1">
            <a:spLocks noGrp="1"/>
          </p:cNvSpPr>
          <p:nvPr>
            <p:ph type="title"/>
          </p:nvPr>
        </p:nvSpPr>
        <p:spPr>
          <a:xfrm>
            <a:off x="1270000" y="7366000"/>
            <a:ext cx="10464800" cy="1701800"/>
          </a:xfrm>
          <a:prstGeom prst="rect">
            <a:avLst/>
          </a:prstGeom>
        </p:spPr>
        <p:txBody>
          <a:bodyPr/>
          <a:lstStyle>
            <a:lvl1pPr marL="0" marR="0" indent="0" algn="ctr" defTabSz="584200">
              <a:lnSpc>
                <a:spcPct val="100000"/>
              </a:lnSpc>
              <a:defRPr sz="8400">
                <a:solidFill>
                  <a:srgbClr val="000000"/>
                </a:solidFill>
                <a:uFillTx/>
                <a:latin typeface="+mj-lt"/>
                <a:ea typeface="+mj-ea"/>
                <a:cs typeface="+mj-cs"/>
                <a:sym typeface="Gill Sans"/>
              </a:defRPr>
            </a:lvl1pPr>
          </a:lstStyle>
          <a:p>
            <a:r>
              <a:t>Title Text</a:t>
            </a:r>
          </a:p>
        </p:txBody>
      </p:sp>
      <p:sp>
        <p:nvSpPr>
          <p:cNvPr id="98"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Reflection">
    <p:bg>
      <p:bgPr>
        <a:solidFill>
          <a:srgbClr val="FFFFFF"/>
        </a:solidFill>
        <a:effectLst/>
      </p:bgPr>
    </p:bg>
    <p:spTree>
      <p:nvGrpSpPr>
        <p:cNvPr id="1" name=""/>
        <p:cNvGrpSpPr/>
        <p:nvPr/>
      </p:nvGrpSpPr>
      <p:grpSpPr>
        <a:xfrm>
          <a:off x="0" y="0"/>
          <a:ext cx="0" cy="0"/>
          <a:chOff x="0" y="0"/>
          <a:chExt cx="0" cy="0"/>
        </a:xfrm>
      </p:grpSpPr>
      <p:sp>
        <p:nvSpPr>
          <p:cNvPr id="105" name="Image"/>
          <p:cNvSpPr>
            <a:spLocks noGrp="1"/>
          </p:cNvSpPr>
          <p:nvPr>
            <p:ph type="pic" sz="half" idx="21"/>
          </p:nvPr>
        </p:nvSpPr>
        <p:spPr>
          <a:xfrm>
            <a:off x="2438400" y="1638300"/>
            <a:ext cx="8128000" cy="5042206"/>
          </a:xfrm>
          <a:prstGeom prst="rect">
            <a:avLst/>
          </a:prstGeom>
          <a:ln w="25400"/>
          <a:effectLst>
            <a:reflection stA="50000" endPos="40000" dir="5400000" sy="-100000" algn="bl" rotWithShape="0"/>
          </a:effectLst>
        </p:spPr>
        <p:txBody>
          <a:bodyPr lIns="91439" tIns="45719" rIns="91439" bIns="45719"/>
          <a:lstStyle/>
          <a:p>
            <a:endParaRPr/>
          </a:p>
        </p:txBody>
      </p:sp>
      <p:sp>
        <p:nvSpPr>
          <p:cNvPr id="106" name="Title Text"/>
          <p:cNvSpPr txBox="1">
            <a:spLocks noGrp="1"/>
          </p:cNvSpPr>
          <p:nvPr>
            <p:ph type="title"/>
          </p:nvPr>
        </p:nvSpPr>
        <p:spPr>
          <a:xfrm>
            <a:off x="1270000" y="7366000"/>
            <a:ext cx="10464800" cy="1701800"/>
          </a:xfrm>
          <a:prstGeom prst="rect">
            <a:avLst/>
          </a:prstGeom>
        </p:spPr>
        <p:txBody>
          <a:bodyPr/>
          <a:lstStyle>
            <a:lvl1pPr marL="0" marR="0" indent="0" algn="ctr" defTabSz="584200">
              <a:lnSpc>
                <a:spcPct val="100000"/>
              </a:lnSpc>
              <a:defRPr sz="8400">
                <a:solidFill>
                  <a:srgbClr val="000000"/>
                </a:solidFill>
                <a:uFillTx/>
                <a:latin typeface="+mj-lt"/>
                <a:ea typeface="+mj-ea"/>
                <a:cs typeface="+mj-cs"/>
                <a:sym typeface="Gill Sans"/>
              </a:defRPr>
            </a:lvl1pPr>
          </a:lstStyle>
          <a:p>
            <a:r>
              <a:t>Title Text</a:t>
            </a:r>
          </a:p>
        </p:txBody>
      </p:sp>
      <p:sp>
        <p:nvSpPr>
          <p:cNvPr id="107"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FFFFFF"/>
        </a:solidFill>
        <a:effectLst/>
      </p:bgPr>
    </p:bg>
    <p:spTree>
      <p:nvGrpSpPr>
        <p:cNvPr id="1" name=""/>
        <p:cNvGrpSpPr/>
        <p:nvPr/>
      </p:nvGrpSpPr>
      <p:grpSpPr>
        <a:xfrm>
          <a:off x="0" y="0"/>
          <a:ext cx="0" cy="0"/>
          <a:chOff x="0" y="0"/>
          <a:chExt cx="0" cy="0"/>
        </a:xfrm>
      </p:grpSpPr>
      <p:sp>
        <p:nvSpPr>
          <p:cNvPr id="114" name="Image"/>
          <p:cNvSpPr>
            <a:spLocks noGrp="1"/>
          </p:cNvSpPr>
          <p:nvPr>
            <p:ph type="pic" sz="half" idx="21"/>
          </p:nvPr>
        </p:nvSpPr>
        <p:spPr>
          <a:xfrm>
            <a:off x="7124700" y="1612900"/>
            <a:ext cx="4216400" cy="6328742"/>
          </a:xfrm>
          <a:prstGeom prst="rect">
            <a:avLst/>
          </a:prstGeom>
        </p:spPr>
        <p:txBody>
          <a:bodyPr lIns="91439" tIns="45719" rIns="91439" bIns="45719"/>
          <a:lstStyle/>
          <a:p>
            <a:endParaRPr/>
          </a:p>
        </p:txBody>
      </p:sp>
      <p:sp>
        <p:nvSpPr>
          <p:cNvPr id="115" name="Title Text"/>
          <p:cNvSpPr txBox="1">
            <a:spLocks noGrp="1"/>
          </p:cNvSpPr>
          <p:nvPr>
            <p:ph type="title"/>
          </p:nvPr>
        </p:nvSpPr>
        <p:spPr>
          <a:xfrm>
            <a:off x="635000" y="1409700"/>
            <a:ext cx="5867400" cy="3302000"/>
          </a:xfrm>
          <a:prstGeom prst="rect">
            <a:avLst/>
          </a:prstGeom>
        </p:spPr>
        <p:txBody>
          <a:bodyPr anchor="b"/>
          <a:lstStyle>
            <a:lvl1pPr marL="0" marR="0" indent="0" algn="ctr" defTabSz="584200">
              <a:lnSpc>
                <a:spcPct val="100000"/>
              </a:lnSpc>
              <a:defRPr sz="7000">
                <a:solidFill>
                  <a:srgbClr val="000000"/>
                </a:solidFill>
                <a:uFillTx/>
                <a:latin typeface="+mj-lt"/>
                <a:ea typeface="+mj-ea"/>
                <a:cs typeface="+mj-cs"/>
                <a:sym typeface="Gill Sans"/>
              </a:defRPr>
            </a:lvl1pPr>
          </a:lstStyle>
          <a:p>
            <a:r>
              <a:t>Title Text</a:t>
            </a:r>
          </a:p>
        </p:txBody>
      </p:sp>
      <p:sp>
        <p:nvSpPr>
          <p:cNvPr id="116" name="Body Level One…"/>
          <p:cNvSpPr txBox="1">
            <a:spLocks noGrp="1"/>
          </p:cNvSpPr>
          <p:nvPr>
            <p:ph type="body" sz="quarter" idx="1"/>
          </p:nvPr>
        </p:nvSpPr>
        <p:spPr>
          <a:xfrm>
            <a:off x="635000" y="4787900"/>
            <a:ext cx="5867400" cy="3302000"/>
          </a:xfrm>
          <a:prstGeom prst="rect">
            <a:avLst/>
          </a:prstGeom>
        </p:spPr>
        <p:txBody>
          <a:bodyPr/>
          <a:lstStyle>
            <a:lvl1pPr marL="0" marR="0" indent="0" algn="ctr" defTabSz="584200">
              <a:lnSpc>
                <a:spcPct val="100000"/>
              </a:lnSpc>
              <a:spcBef>
                <a:spcPts val="0"/>
              </a:spcBef>
              <a:buClrTx/>
              <a:buSzTx/>
              <a:buNone/>
              <a:defRPr sz="3400">
                <a:solidFill>
                  <a:srgbClr val="000000"/>
                </a:solidFill>
                <a:uFillTx/>
                <a:latin typeface="+mj-lt"/>
                <a:ea typeface="+mj-ea"/>
                <a:cs typeface="+mj-cs"/>
                <a:sym typeface="Gill Sans"/>
              </a:defRPr>
            </a:lvl1pPr>
            <a:lvl2pPr marL="0" marR="0" indent="0" algn="ctr" defTabSz="584200">
              <a:lnSpc>
                <a:spcPct val="100000"/>
              </a:lnSpc>
              <a:spcBef>
                <a:spcPts val="0"/>
              </a:spcBef>
              <a:buClrTx/>
              <a:buSzTx/>
              <a:buNone/>
              <a:defRPr sz="3400">
                <a:solidFill>
                  <a:srgbClr val="000000"/>
                </a:solidFill>
                <a:uFillTx/>
                <a:latin typeface="+mj-lt"/>
                <a:ea typeface="+mj-ea"/>
                <a:cs typeface="+mj-cs"/>
                <a:sym typeface="Gill Sans"/>
              </a:defRPr>
            </a:lvl2pPr>
            <a:lvl3pPr marL="0" marR="0" indent="0" algn="ctr" defTabSz="584200">
              <a:lnSpc>
                <a:spcPct val="100000"/>
              </a:lnSpc>
              <a:spcBef>
                <a:spcPts val="0"/>
              </a:spcBef>
              <a:buClrTx/>
              <a:buSzTx/>
              <a:buNone/>
              <a:defRPr>
                <a:solidFill>
                  <a:srgbClr val="000000"/>
                </a:solidFill>
                <a:uFillTx/>
                <a:latin typeface="+mj-lt"/>
                <a:ea typeface="+mj-ea"/>
                <a:cs typeface="+mj-cs"/>
                <a:sym typeface="Gill Sans"/>
              </a:defRPr>
            </a:lvl3pPr>
            <a:lvl4pPr marL="0" marR="0" indent="0" algn="ctr" defTabSz="584200">
              <a:lnSpc>
                <a:spcPct val="100000"/>
              </a:lnSpc>
              <a:spcBef>
                <a:spcPts val="0"/>
              </a:spcBef>
              <a:buClrTx/>
              <a:buSzTx/>
              <a:buNone/>
              <a:defRPr sz="3400">
                <a:solidFill>
                  <a:srgbClr val="000000"/>
                </a:solidFill>
                <a:uFillTx/>
                <a:latin typeface="+mj-lt"/>
                <a:ea typeface="+mj-ea"/>
                <a:cs typeface="+mj-cs"/>
                <a:sym typeface="Gill Sans"/>
              </a:defRPr>
            </a:lvl4pPr>
            <a:lvl5pPr marL="0" marR="0" indent="0" algn="ctr" defTabSz="584200">
              <a:lnSpc>
                <a:spcPct val="100000"/>
              </a:lnSpc>
              <a:spcBef>
                <a:spcPts val="0"/>
              </a:spcBef>
              <a:buClrTx/>
              <a:buSzTx/>
              <a:buNone/>
              <a:defRPr sz="3400">
                <a:solidFill>
                  <a:srgbClr val="000000"/>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7"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Vertical Reflection">
    <p:bg>
      <p:bgPr>
        <a:solidFill>
          <a:srgbClr val="FFFFFF"/>
        </a:solidFill>
        <a:effectLst/>
      </p:bgPr>
    </p:bg>
    <p:spTree>
      <p:nvGrpSpPr>
        <p:cNvPr id="1" name=""/>
        <p:cNvGrpSpPr/>
        <p:nvPr/>
      </p:nvGrpSpPr>
      <p:grpSpPr>
        <a:xfrm>
          <a:off x="0" y="0"/>
          <a:ext cx="0" cy="0"/>
          <a:chOff x="0" y="0"/>
          <a:chExt cx="0" cy="0"/>
        </a:xfrm>
      </p:grpSpPr>
      <p:sp>
        <p:nvSpPr>
          <p:cNvPr id="124" name="Image"/>
          <p:cNvSpPr>
            <a:spLocks noGrp="1"/>
          </p:cNvSpPr>
          <p:nvPr>
            <p:ph type="pic" sz="half" idx="21"/>
          </p:nvPr>
        </p:nvSpPr>
        <p:spPr>
          <a:xfrm>
            <a:off x="7124700" y="1612900"/>
            <a:ext cx="4216400" cy="6328742"/>
          </a:xfrm>
          <a:prstGeom prst="rect">
            <a:avLst/>
          </a:prstGeom>
          <a:ln w="25400"/>
          <a:effectLst>
            <a:reflection stA="50000" endPos="40000" dir="5400000" sy="-100000" algn="bl" rotWithShape="0"/>
          </a:effectLst>
        </p:spPr>
        <p:txBody>
          <a:bodyPr lIns="91439" tIns="45719" rIns="91439" bIns="45719"/>
          <a:lstStyle/>
          <a:p>
            <a:endParaRPr/>
          </a:p>
        </p:txBody>
      </p:sp>
      <p:sp>
        <p:nvSpPr>
          <p:cNvPr id="125" name="Title Text"/>
          <p:cNvSpPr txBox="1">
            <a:spLocks noGrp="1"/>
          </p:cNvSpPr>
          <p:nvPr>
            <p:ph type="title"/>
          </p:nvPr>
        </p:nvSpPr>
        <p:spPr>
          <a:xfrm>
            <a:off x="635000" y="1409700"/>
            <a:ext cx="5867400" cy="3302000"/>
          </a:xfrm>
          <a:prstGeom prst="rect">
            <a:avLst/>
          </a:prstGeom>
        </p:spPr>
        <p:txBody>
          <a:bodyPr anchor="b"/>
          <a:lstStyle>
            <a:lvl1pPr marL="0" marR="0" indent="0" algn="ctr" defTabSz="584200">
              <a:lnSpc>
                <a:spcPct val="100000"/>
              </a:lnSpc>
              <a:defRPr sz="7000">
                <a:solidFill>
                  <a:srgbClr val="000000"/>
                </a:solidFill>
                <a:uFillTx/>
                <a:latin typeface="+mj-lt"/>
                <a:ea typeface="+mj-ea"/>
                <a:cs typeface="+mj-cs"/>
                <a:sym typeface="Gill Sans"/>
              </a:defRPr>
            </a:lvl1pPr>
          </a:lstStyle>
          <a:p>
            <a:r>
              <a:t>Title Text</a:t>
            </a:r>
          </a:p>
        </p:txBody>
      </p:sp>
      <p:sp>
        <p:nvSpPr>
          <p:cNvPr id="126" name="Body Level One…"/>
          <p:cNvSpPr txBox="1">
            <a:spLocks noGrp="1"/>
          </p:cNvSpPr>
          <p:nvPr>
            <p:ph type="body" sz="quarter" idx="1"/>
          </p:nvPr>
        </p:nvSpPr>
        <p:spPr>
          <a:xfrm>
            <a:off x="635000" y="4787900"/>
            <a:ext cx="5867400" cy="3302000"/>
          </a:xfrm>
          <a:prstGeom prst="rect">
            <a:avLst/>
          </a:prstGeom>
        </p:spPr>
        <p:txBody>
          <a:bodyPr/>
          <a:lstStyle>
            <a:lvl1pPr marL="0" marR="0" indent="0" algn="ctr" defTabSz="584200">
              <a:lnSpc>
                <a:spcPct val="100000"/>
              </a:lnSpc>
              <a:spcBef>
                <a:spcPts val="0"/>
              </a:spcBef>
              <a:buClrTx/>
              <a:buSzTx/>
              <a:buNone/>
              <a:defRPr sz="3400">
                <a:solidFill>
                  <a:srgbClr val="000000"/>
                </a:solidFill>
                <a:uFillTx/>
                <a:latin typeface="+mj-lt"/>
                <a:ea typeface="+mj-ea"/>
                <a:cs typeface="+mj-cs"/>
                <a:sym typeface="Gill Sans"/>
              </a:defRPr>
            </a:lvl1pPr>
            <a:lvl2pPr marL="0" marR="0" indent="0" algn="ctr" defTabSz="584200">
              <a:lnSpc>
                <a:spcPct val="100000"/>
              </a:lnSpc>
              <a:spcBef>
                <a:spcPts val="0"/>
              </a:spcBef>
              <a:buClrTx/>
              <a:buSzTx/>
              <a:buNone/>
              <a:defRPr sz="3400">
                <a:solidFill>
                  <a:srgbClr val="000000"/>
                </a:solidFill>
                <a:uFillTx/>
                <a:latin typeface="+mj-lt"/>
                <a:ea typeface="+mj-ea"/>
                <a:cs typeface="+mj-cs"/>
                <a:sym typeface="Gill Sans"/>
              </a:defRPr>
            </a:lvl2pPr>
            <a:lvl3pPr marL="0" marR="0" indent="0" algn="ctr" defTabSz="584200">
              <a:lnSpc>
                <a:spcPct val="100000"/>
              </a:lnSpc>
              <a:spcBef>
                <a:spcPts val="0"/>
              </a:spcBef>
              <a:buClrTx/>
              <a:buSzTx/>
              <a:buNone/>
              <a:defRPr>
                <a:solidFill>
                  <a:srgbClr val="000000"/>
                </a:solidFill>
                <a:uFillTx/>
                <a:latin typeface="+mj-lt"/>
                <a:ea typeface="+mj-ea"/>
                <a:cs typeface="+mj-cs"/>
                <a:sym typeface="Gill Sans"/>
              </a:defRPr>
            </a:lvl3pPr>
            <a:lvl4pPr marL="0" marR="0" indent="0" algn="ctr" defTabSz="584200">
              <a:lnSpc>
                <a:spcPct val="100000"/>
              </a:lnSpc>
              <a:spcBef>
                <a:spcPts val="0"/>
              </a:spcBef>
              <a:buClrTx/>
              <a:buSzTx/>
              <a:buNone/>
              <a:defRPr sz="3400">
                <a:solidFill>
                  <a:srgbClr val="000000"/>
                </a:solidFill>
                <a:uFillTx/>
                <a:latin typeface="+mj-lt"/>
                <a:ea typeface="+mj-ea"/>
                <a:cs typeface="+mj-cs"/>
                <a:sym typeface="Gill Sans"/>
              </a:defRPr>
            </a:lvl4pPr>
            <a:lvl5pPr marL="0" marR="0" indent="0" algn="ctr" defTabSz="584200">
              <a:lnSpc>
                <a:spcPct val="100000"/>
              </a:lnSpc>
              <a:spcBef>
                <a:spcPts val="0"/>
              </a:spcBef>
              <a:buClrTx/>
              <a:buSzTx/>
              <a:buNone/>
              <a:defRPr sz="3400">
                <a:solidFill>
                  <a:srgbClr val="000000"/>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134" name="Image"/>
          <p:cNvSpPr>
            <a:spLocks noGrp="1"/>
          </p:cNvSpPr>
          <p:nvPr>
            <p:ph type="pic" sz="quarter" idx="21"/>
          </p:nvPr>
        </p:nvSpPr>
        <p:spPr>
          <a:xfrm>
            <a:off x="7175500" y="2540000"/>
            <a:ext cx="4102100" cy="6157180"/>
          </a:xfrm>
          <a:prstGeom prst="rect">
            <a:avLst/>
          </a:prstGeom>
        </p:spPr>
        <p:txBody>
          <a:bodyPr lIns="91439" tIns="45719" rIns="91439" bIns="45719"/>
          <a:lstStyle/>
          <a:p>
            <a:endParaRPr/>
          </a:p>
        </p:txBody>
      </p:sp>
      <p:sp>
        <p:nvSpPr>
          <p:cNvPr id="135" name="Title Text"/>
          <p:cNvSpPr txBox="1">
            <a:spLocks noGrp="1"/>
          </p:cNvSpPr>
          <p:nvPr>
            <p:ph type="title"/>
          </p:nvPr>
        </p:nvSpPr>
        <p:spPr>
          <a:xfrm>
            <a:off x="1270000" y="254000"/>
            <a:ext cx="10464800" cy="2438400"/>
          </a:xfrm>
          <a:prstGeom prst="rect">
            <a:avLst/>
          </a:prstGeom>
        </p:spPr>
        <p:txBody>
          <a:bodyPr/>
          <a:lstStyle>
            <a:lvl1pPr marL="0" marR="0" indent="0" algn="ctr" defTabSz="584200">
              <a:lnSpc>
                <a:spcPct val="100000"/>
              </a:lnSpc>
              <a:defRPr sz="8400">
                <a:solidFill>
                  <a:srgbClr val="000000"/>
                </a:solidFill>
                <a:uFillTx/>
                <a:latin typeface="+mj-lt"/>
                <a:ea typeface="+mj-ea"/>
                <a:cs typeface="+mj-cs"/>
                <a:sym typeface="Gill Sans"/>
              </a:defRPr>
            </a:lvl1pPr>
          </a:lstStyle>
          <a:p>
            <a:r>
              <a:t>Title Text</a:t>
            </a:r>
          </a:p>
        </p:txBody>
      </p:sp>
      <p:sp>
        <p:nvSpPr>
          <p:cNvPr id="136" name="Body Level One…"/>
          <p:cNvSpPr txBox="1">
            <a:spLocks noGrp="1"/>
          </p:cNvSpPr>
          <p:nvPr>
            <p:ph type="body" sz="half" idx="1"/>
          </p:nvPr>
        </p:nvSpPr>
        <p:spPr>
          <a:xfrm>
            <a:off x="1270000" y="2768600"/>
            <a:ext cx="5041900" cy="5715000"/>
          </a:xfrm>
          <a:prstGeom prst="rect">
            <a:avLst/>
          </a:prstGeom>
        </p:spPr>
        <p:txBody>
          <a:bodyPr anchor="ctr"/>
          <a:lstStyle>
            <a:lvl1pPr marL="8121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1pPr>
            <a:lvl2pPr marL="12566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2pPr>
            <a:lvl3pPr marL="17011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3pPr>
            <a:lvl4pPr marL="21456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4pPr>
            <a:lvl5pPr marL="25901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 Left">
    <p:bg>
      <p:bgPr>
        <a:solidFill>
          <a:srgbClr val="FFFFFF"/>
        </a:solidFill>
        <a:effectLst/>
      </p:bgPr>
    </p:bg>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70000" y="254000"/>
            <a:ext cx="10464800" cy="2438400"/>
          </a:xfrm>
          <a:prstGeom prst="rect">
            <a:avLst/>
          </a:prstGeom>
        </p:spPr>
        <p:txBody>
          <a:bodyPr/>
          <a:lstStyle>
            <a:lvl1pPr marL="0" marR="0" indent="0" algn="ctr" defTabSz="584200">
              <a:lnSpc>
                <a:spcPct val="100000"/>
              </a:lnSpc>
              <a:defRPr sz="8400">
                <a:solidFill>
                  <a:srgbClr val="000000"/>
                </a:solidFill>
                <a:uFillTx/>
                <a:latin typeface="+mj-lt"/>
                <a:ea typeface="+mj-ea"/>
                <a:cs typeface="+mj-cs"/>
                <a:sym typeface="Gill Sans"/>
              </a:defRPr>
            </a:lvl1pPr>
          </a:lstStyle>
          <a:p>
            <a:r>
              <a:t>Title Text</a:t>
            </a:r>
          </a:p>
        </p:txBody>
      </p:sp>
      <p:sp>
        <p:nvSpPr>
          <p:cNvPr id="145" name="Body Level One…"/>
          <p:cNvSpPr txBox="1">
            <a:spLocks noGrp="1"/>
          </p:cNvSpPr>
          <p:nvPr>
            <p:ph type="body" sz="half" idx="1"/>
          </p:nvPr>
        </p:nvSpPr>
        <p:spPr>
          <a:xfrm>
            <a:off x="1270000" y="2768600"/>
            <a:ext cx="5041900" cy="5715000"/>
          </a:xfrm>
          <a:prstGeom prst="rect">
            <a:avLst/>
          </a:prstGeom>
        </p:spPr>
        <p:txBody>
          <a:bodyPr anchor="ctr"/>
          <a:lstStyle>
            <a:lvl1pPr marL="8121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1pPr>
            <a:lvl2pPr marL="12566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2pPr>
            <a:lvl3pPr marL="17011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3pPr>
            <a:lvl4pPr marL="21456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4pPr>
            <a:lvl5pPr marL="25901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 Right">
    <p:bg>
      <p:bgPr>
        <a:solidFill>
          <a:srgbClr val="FFFFFF"/>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70000" y="254000"/>
            <a:ext cx="10464800" cy="2438400"/>
          </a:xfrm>
          <a:prstGeom prst="rect">
            <a:avLst/>
          </a:prstGeom>
        </p:spPr>
        <p:txBody>
          <a:bodyPr/>
          <a:lstStyle>
            <a:lvl1pPr marL="0" marR="0" indent="0" algn="ctr" defTabSz="584200">
              <a:lnSpc>
                <a:spcPct val="100000"/>
              </a:lnSpc>
              <a:defRPr sz="8400">
                <a:solidFill>
                  <a:srgbClr val="000000"/>
                </a:solidFill>
                <a:uFillTx/>
                <a:latin typeface="+mj-lt"/>
                <a:ea typeface="+mj-ea"/>
                <a:cs typeface="+mj-cs"/>
                <a:sym typeface="Gill Sans"/>
              </a:defRPr>
            </a:lvl1pPr>
          </a:lstStyle>
          <a:p>
            <a:r>
              <a:t>Title Text</a:t>
            </a:r>
          </a:p>
        </p:txBody>
      </p:sp>
      <p:sp>
        <p:nvSpPr>
          <p:cNvPr id="154" name="Body Level One…"/>
          <p:cNvSpPr txBox="1">
            <a:spLocks noGrp="1"/>
          </p:cNvSpPr>
          <p:nvPr>
            <p:ph type="body" sz="quarter" idx="1"/>
          </p:nvPr>
        </p:nvSpPr>
        <p:spPr>
          <a:xfrm>
            <a:off x="7772400" y="2768600"/>
            <a:ext cx="3962400" cy="5715000"/>
          </a:xfrm>
          <a:prstGeom prst="rect">
            <a:avLst/>
          </a:prstGeom>
        </p:spPr>
        <p:txBody>
          <a:bodyPr anchor="ctr"/>
          <a:lstStyle>
            <a:lvl1pPr marL="8121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1pPr>
            <a:lvl2pPr marL="12566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2pPr>
            <a:lvl3pPr marL="17011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3pPr>
            <a:lvl4pPr marL="21456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4pPr>
            <a:lvl5pPr marL="25901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270000" y="1638300"/>
            <a:ext cx="10464800" cy="3302000"/>
          </a:xfrm>
          <a:prstGeom prst="rect">
            <a:avLst/>
          </a:prstGeom>
        </p:spPr>
        <p:txBody>
          <a:bodyPr anchor="b"/>
          <a:lstStyle>
            <a:lvl1pPr marL="0" marR="0" indent="0" algn="ctr" defTabSz="584200">
              <a:lnSpc>
                <a:spcPct val="100000"/>
              </a:lnSpc>
              <a:defRPr sz="8400">
                <a:solidFill>
                  <a:srgbClr val="FFFFFF"/>
                </a:solidFill>
                <a:uFillTx/>
                <a:latin typeface="+mj-lt"/>
                <a:ea typeface="+mj-ea"/>
                <a:cs typeface="+mj-cs"/>
                <a:sym typeface="Gill Sans"/>
              </a:defRPr>
            </a:lvl1pPr>
          </a:lstStyle>
          <a:p>
            <a:r>
              <a:t>Title Text</a:t>
            </a:r>
          </a:p>
        </p:txBody>
      </p:sp>
      <p:sp>
        <p:nvSpPr>
          <p:cNvPr id="163" name="Body Level One…"/>
          <p:cNvSpPr txBox="1">
            <a:spLocks noGrp="1"/>
          </p:cNvSpPr>
          <p:nvPr>
            <p:ph type="body" sz="quarter" idx="1"/>
          </p:nvPr>
        </p:nvSpPr>
        <p:spPr>
          <a:xfrm>
            <a:off x="1270000" y="5029200"/>
            <a:ext cx="10464800" cy="1130300"/>
          </a:xfrm>
          <a:prstGeom prst="rect">
            <a:avLst/>
          </a:prstGeom>
        </p:spPr>
        <p:txBody>
          <a:bodyPr/>
          <a:lstStyle>
            <a:lvl1pPr marL="0" marR="0" indent="0" algn="ctr" defTabSz="584200">
              <a:lnSpc>
                <a:spcPct val="100000"/>
              </a:lnSpc>
              <a:spcBef>
                <a:spcPts val="0"/>
              </a:spcBef>
              <a:buClrTx/>
              <a:buSzTx/>
              <a:buNone/>
              <a:defRPr sz="3600">
                <a:uFillTx/>
                <a:latin typeface="+mj-lt"/>
                <a:ea typeface="+mj-ea"/>
                <a:cs typeface="+mj-cs"/>
                <a:sym typeface="Gill Sans"/>
              </a:defRPr>
            </a:lvl1pPr>
            <a:lvl2pPr marL="0" marR="0" indent="0" algn="ctr" defTabSz="584200">
              <a:lnSpc>
                <a:spcPct val="100000"/>
              </a:lnSpc>
              <a:spcBef>
                <a:spcPts val="0"/>
              </a:spcBef>
              <a:buClrTx/>
              <a:buSzTx/>
              <a:buNone/>
              <a:defRPr sz="3600">
                <a:uFillTx/>
                <a:latin typeface="+mj-lt"/>
                <a:ea typeface="+mj-ea"/>
                <a:cs typeface="+mj-cs"/>
                <a:sym typeface="Gill Sans"/>
              </a:defRPr>
            </a:lvl2pPr>
            <a:lvl3pPr marL="0" marR="0" indent="0" algn="ctr" defTabSz="584200">
              <a:lnSpc>
                <a:spcPct val="100000"/>
              </a:lnSpc>
              <a:spcBef>
                <a:spcPts val="0"/>
              </a:spcBef>
              <a:buClrTx/>
              <a:buSzTx/>
              <a:buNone/>
              <a:defRPr sz="3600">
                <a:uFillTx/>
                <a:latin typeface="+mj-lt"/>
                <a:ea typeface="+mj-ea"/>
                <a:cs typeface="+mj-cs"/>
                <a:sym typeface="Gill Sans"/>
              </a:defRPr>
            </a:lvl3pPr>
            <a:lvl4pPr marL="0" marR="0" indent="0" algn="ctr" defTabSz="584200">
              <a:lnSpc>
                <a:spcPct val="100000"/>
              </a:lnSpc>
              <a:spcBef>
                <a:spcPts val="0"/>
              </a:spcBef>
              <a:buClrTx/>
              <a:buSzTx/>
              <a:buNone/>
              <a:defRPr sz="3600">
                <a:uFillTx/>
                <a:latin typeface="+mj-lt"/>
                <a:ea typeface="+mj-ea"/>
                <a:cs typeface="+mj-cs"/>
                <a:sym typeface="Gill Sans"/>
              </a:defRPr>
            </a:lvl4pPr>
            <a:lvl5pPr marL="0" marR="0" indent="0" algn="ctr" defTabSz="584200">
              <a:lnSpc>
                <a:spcPct val="100000"/>
              </a:lnSpc>
              <a:spcBef>
                <a:spcPts val="0"/>
              </a:spcBef>
              <a:buClrTx/>
              <a:buSzTx/>
              <a:buNone/>
              <a:defRPr sz="36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6324600" y="9258300"/>
            <a:ext cx="342900" cy="368300"/>
          </a:xfrm>
          <a:prstGeom prst="rect">
            <a:avLst/>
          </a:prstGeom>
        </p:spPr>
        <p:txBody>
          <a:bodyPr/>
          <a:lstStyle>
            <a:lvl1pPr>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270000" y="254000"/>
            <a:ext cx="10464800" cy="2438400"/>
          </a:xfrm>
          <a:prstGeom prst="rect">
            <a:avLst/>
          </a:prstGeom>
        </p:spPr>
        <p:txBody>
          <a:bodyPr/>
          <a:lstStyle>
            <a:lvl1pPr marL="0" marR="0" indent="0" algn="ctr" defTabSz="584200">
              <a:lnSpc>
                <a:spcPct val="100000"/>
              </a:lnSpc>
              <a:defRPr sz="8400">
                <a:solidFill>
                  <a:srgbClr val="FFFFFF"/>
                </a:solidFill>
                <a:uFillTx/>
                <a:latin typeface="+mj-lt"/>
                <a:ea typeface="+mj-ea"/>
                <a:cs typeface="+mj-cs"/>
                <a:sym typeface="Gill Sans"/>
              </a:defRPr>
            </a:lvl1pPr>
          </a:lstStyle>
          <a:p>
            <a:r>
              <a:t>Title Text</a:t>
            </a:r>
          </a:p>
        </p:txBody>
      </p:sp>
      <p:sp>
        <p:nvSpPr>
          <p:cNvPr id="172" name="Body Level One…"/>
          <p:cNvSpPr txBox="1">
            <a:spLocks noGrp="1"/>
          </p:cNvSpPr>
          <p:nvPr>
            <p:ph type="body" idx="1"/>
          </p:nvPr>
        </p:nvSpPr>
        <p:spPr>
          <a:xfrm>
            <a:off x="1270000" y="2768600"/>
            <a:ext cx="10464800" cy="5715000"/>
          </a:xfrm>
          <a:prstGeom prst="rect">
            <a:avLst/>
          </a:prstGeom>
        </p:spPr>
        <p:txBody>
          <a:bodyPr anchor="ctr"/>
          <a:lstStyle>
            <a:lvl1pPr marL="889000" marR="0" indent="-571500" defTabSz="584200">
              <a:lnSpc>
                <a:spcPct val="100000"/>
              </a:lnSpc>
              <a:spcBef>
                <a:spcPts val="2400"/>
              </a:spcBef>
              <a:buClrTx/>
              <a:buSzPct val="171000"/>
              <a:buChar char="•"/>
              <a:defRPr sz="4200">
                <a:uFillTx/>
                <a:latin typeface="+mj-lt"/>
                <a:ea typeface="+mj-ea"/>
                <a:cs typeface="+mj-cs"/>
                <a:sym typeface="Gill Sans"/>
              </a:defRPr>
            </a:lvl1pPr>
            <a:lvl2pPr marL="1333500" marR="0" indent="-571500" defTabSz="584200">
              <a:lnSpc>
                <a:spcPct val="100000"/>
              </a:lnSpc>
              <a:spcBef>
                <a:spcPts val="2400"/>
              </a:spcBef>
              <a:buClrTx/>
              <a:buSzPct val="171000"/>
              <a:buChar char="•"/>
              <a:defRPr sz="4200">
                <a:uFillTx/>
                <a:latin typeface="+mj-lt"/>
                <a:ea typeface="+mj-ea"/>
                <a:cs typeface="+mj-cs"/>
                <a:sym typeface="Gill Sans"/>
              </a:defRPr>
            </a:lvl2pPr>
            <a:lvl3pPr marL="1778000" marR="0" indent="-571500" defTabSz="584200">
              <a:lnSpc>
                <a:spcPct val="100000"/>
              </a:lnSpc>
              <a:spcBef>
                <a:spcPts val="2400"/>
              </a:spcBef>
              <a:buClrTx/>
              <a:buSzPct val="171000"/>
              <a:buChar char="•"/>
              <a:defRPr sz="4200">
                <a:uFillTx/>
                <a:latin typeface="+mj-lt"/>
                <a:ea typeface="+mj-ea"/>
                <a:cs typeface="+mj-cs"/>
                <a:sym typeface="Gill Sans"/>
              </a:defRPr>
            </a:lvl3pPr>
            <a:lvl4pPr marL="2222500" marR="0" indent="-571500" defTabSz="584200">
              <a:lnSpc>
                <a:spcPct val="100000"/>
              </a:lnSpc>
              <a:spcBef>
                <a:spcPts val="2400"/>
              </a:spcBef>
              <a:buClrTx/>
              <a:buSzPct val="171000"/>
              <a:buChar char="•"/>
              <a:defRPr sz="4200">
                <a:uFillTx/>
                <a:latin typeface="+mj-lt"/>
                <a:ea typeface="+mj-ea"/>
                <a:cs typeface="+mj-cs"/>
                <a:sym typeface="Gill Sans"/>
              </a:defRPr>
            </a:lvl4pPr>
            <a:lvl5pPr marL="2667000" marR="0" indent="-571500" defTabSz="584200">
              <a:lnSpc>
                <a:spcPct val="100000"/>
              </a:lnSpc>
              <a:spcBef>
                <a:spcPts val="2400"/>
              </a:spcBef>
              <a:buClrTx/>
              <a:buSzPct val="171000"/>
              <a:buChar char="•"/>
              <a:defRPr sz="42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6324600" y="9258300"/>
            <a:ext cx="342900" cy="368300"/>
          </a:xfrm>
          <a:prstGeom prst="rect">
            <a:avLst/>
          </a:prstGeom>
        </p:spPr>
        <p:txBody>
          <a:bodyPr/>
          <a:lstStyle>
            <a:lvl1pPr>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ircui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 2 Column">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1270000" y="254000"/>
            <a:ext cx="10464800" cy="2438400"/>
          </a:xfrm>
          <a:prstGeom prst="rect">
            <a:avLst/>
          </a:prstGeom>
        </p:spPr>
        <p:txBody>
          <a:bodyPr/>
          <a:lstStyle>
            <a:lvl1pPr marL="0" marR="0" indent="0" algn="ctr" defTabSz="584200">
              <a:lnSpc>
                <a:spcPct val="100000"/>
              </a:lnSpc>
              <a:defRPr sz="8400">
                <a:solidFill>
                  <a:srgbClr val="FFFFFF"/>
                </a:solidFill>
                <a:uFillTx/>
                <a:latin typeface="+mj-lt"/>
                <a:ea typeface="+mj-ea"/>
                <a:cs typeface="+mj-cs"/>
                <a:sym typeface="Gill Sans"/>
              </a:defRPr>
            </a:lvl1pPr>
          </a:lstStyle>
          <a:p>
            <a:r>
              <a:t>Title Text</a:t>
            </a:r>
          </a:p>
        </p:txBody>
      </p:sp>
      <p:sp>
        <p:nvSpPr>
          <p:cNvPr id="181" name="Body Level One…"/>
          <p:cNvSpPr txBox="1">
            <a:spLocks noGrp="1"/>
          </p:cNvSpPr>
          <p:nvPr>
            <p:ph type="body" idx="1"/>
          </p:nvPr>
        </p:nvSpPr>
        <p:spPr>
          <a:xfrm>
            <a:off x="1270000" y="2768600"/>
            <a:ext cx="10464800" cy="5715000"/>
          </a:xfrm>
          <a:prstGeom prst="rect">
            <a:avLst/>
          </a:prstGeom>
        </p:spPr>
        <p:txBody>
          <a:bodyPr numCol="2" spcCol="523240"/>
          <a:lstStyle>
            <a:lvl1pPr marL="812120" marR="0" indent="-494620" defTabSz="584200">
              <a:lnSpc>
                <a:spcPct val="100000"/>
              </a:lnSpc>
              <a:spcBef>
                <a:spcPts val="3800"/>
              </a:spcBef>
              <a:buClrTx/>
              <a:buSzPct val="171000"/>
              <a:buChar char="•"/>
              <a:defRPr sz="3200">
                <a:uFillTx/>
                <a:latin typeface="+mj-lt"/>
                <a:ea typeface="+mj-ea"/>
                <a:cs typeface="+mj-cs"/>
                <a:sym typeface="Gill Sans"/>
              </a:defRPr>
            </a:lvl1pPr>
            <a:lvl2pPr marL="1256620" marR="0" indent="-494620" defTabSz="584200">
              <a:lnSpc>
                <a:spcPct val="100000"/>
              </a:lnSpc>
              <a:spcBef>
                <a:spcPts val="3800"/>
              </a:spcBef>
              <a:buClrTx/>
              <a:buSzPct val="171000"/>
              <a:buChar char="•"/>
              <a:defRPr sz="3200">
                <a:uFillTx/>
                <a:latin typeface="+mj-lt"/>
                <a:ea typeface="+mj-ea"/>
                <a:cs typeface="+mj-cs"/>
                <a:sym typeface="Gill Sans"/>
              </a:defRPr>
            </a:lvl2pPr>
            <a:lvl3pPr marL="1701120" marR="0" indent="-494620" defTabSz="584200">
              <a:lnSpc>
                <a:spcPct val="100000"/>
              </a:lnSpc>
              <a:spcBef>
                <a:spcPts val="3800"/>
              </a:spcBef>
              <a:buClrTx/>
              <a:buSzPct val="171000"/>
              <a:buChar char="•"/>
              <a:defRPr sz="3200">
                <a:uFillTx/>
                <a:latin typeface="+mj-lt"/>
                <a:ea typeface="+mj-ea"/>
                <a:cs typeface="+mj-cs"/>
                <a:sym typeface="Gill Sans"/>
              </a:defRPr>
            </a:lvl3pPr>
            <a:lvl4pPr marL="2145620" marR="0" indent="-494620" defTabSz="584200">
              <a:lnSpc>
                <a:spcPct val="100000"/>
              </a:lnSpc>
              <a:spcBef>
                <a:spcPts val="3800"/>
              </a:spcBef>
              <a:buClrTx/>
              <a:buSzPct val="171000"/>
              <a:buChar char="•"/>
              <a:defRPr sz="3200">
                <a:uFillTx/>
                <a:latin typeface="+mj-lt"/>
                <a:ea typeface="+mj-ea"/>
                <a:cs typeface="+mj-cs"/>
                <a:sym typeface="Gill Sans"/>
              </a:defRPr>
            </a:lvl4pPr>
            <a:lvl5pPr marL="2590120" marR="0" indent="-494620" defTabSz="584200">
              <a:lnSpc>
                <a:spcPct val="100000"/>
              </a:lnSpc>
              <a:spcBef>
                <a:spcPts val="3800"/>
              </a:spcBef>
              <a:buClrTx/>
              <a:buSzPct val="171000"/>
              <a:buChar char="•"/>
              <a:defRPr sz="32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6324600" y="9258300"/>
            <a:ext cx="342900" cy="368300"/>
          </a:xfrm>
          <a:prstGeom prst="rect">
            <a:avLst/>
          </a:prstGeom>
        </p:spPr>
        <p:txBody>
          <a:bodyPr/>
          <a:lstStyle>
            <a:lvl1pPr>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189" name="Body Level One…"/>
          <p:cNvSpPr txBox="1">
            <a:spLocks noGrp="1"/>
          </p:cNvSpPr>
          <p:nvPr>
            <p:ph type="body" idx="1"/>
          </p:nvPr>
        </p:nvSpPr>
        <p:spPr>
          <a:xfrm>
            <a:off x="1270000" y="1270000"/>
            <a:ext cx="10464800" cy="7213600"/>
          </a:xfrm>
          <a:prstGeom prst="rect">
            <a:avLst/>
          </a:prstGeom>
        </p:spPr>
        <p:txBody>
          <a:bodyPr anchor="ctr"/>
          <a:lstStyle>
            <a:lvl1pPr marL="889000" marR="0" indent="-571500" defTabSz="584200">
              <a:lnSpc>
                <a:spcPct val="100000"/>
              </a:lnSpc>
              <a:spcBef>
                <a:spcPts val="4800"/>
              </a:spcBef>
              <a:buClrTx/>
              <a:buSzPct val="171000"/>
              <a:buChar char="•"/>
              <a:defRPr sz="4200">
                <a:uFillTx/>
                <a:latin typeface="+mj-lt"/>
                <a:ea typeface="+mj-ea"/>
                <a:cs typeface="+mj-cs"/>
                <a:sym typeface="Gill Sans"/>
              </a:defRPr>
            </a:lvl1pPr>
            <a:lvl2pPr marL="1333500" marR="0" indent="-571500" defTabSz="584200">
              <a:lnSpc>
                <a:spcPct val="100000"/>
              </a:lnSpc>
              <a:spcBef>
                <a:spcPts val="4800"/>
              </a:spcBef>
              <a:buClrTx/>
              <a:buSzPct val="171000"/>
              <a:buChar char="•"/>
              <a:defRPr sz="4200">
                <a:uFillTx/>
                <a:latin typeface="+mj-lt"/>
                <a:ea typeface="+mj-ea"/>
                <a:cs typeface="+mj-cs"/>
                <a:sym typeface="Gill Sans"/>
              </a:defRPr>
            </a:lvl2pPr>
            <a:lvl3pPr marL="1778000" marR="0" indent="-571500" defTabSz="584200">
              <a:lnSpc>
                <a:spcPct val="100000"/>
              </a:lnSpc>
              <a:spcBef>
                <a:spcPts val="4800"/>
              </a:spcBef>
              <a:buClrTx/>
              <a:buSzPct val="171000"/>
              <a:buChar char="•"/>
              <a:defRPr sz="4200">
                <a:uFillTx/>
                <a:latin typeface="+mj-lt"/>
                <a:ea typeface="+mj-ea"/>
                <a:cs typeface="+mj-cs"/>
                <a:sym typeface="Gill Sans"/>
              </a:defRPr>
            </a:lvl3pPr>
            <a:lvl4pPr marL="2222500" marR="0" indent="-571500" defTabSz="584200">
              <a:lnSpc>
                <a:spcPct val="100000"/>
              </a:lnSpc>
              <a:spcBef>
                <a:spcPts val="4800"/>
              </a:spcBef>
              <a:buClrTx/>
              <a:buSzPct val="171000"/>
              <a:buChar char="•"/>
              <a:defRPr sz="4200">
                <a:uFillTx/>
                <a:latin typeface="+mj-lt"/>
                <a:ea typeface="+mj-ea"/>
                <a:cs typeface="+mj-cs"/>
                <a:sym typeface="Gill Sans"/>
              </a:defRPr>
            </a:lvl4pPr>
            <a:lvl5pPr marL="2667000" marR="0" indent="-571500" defTabSz="584200">
              <a:lnSpc>
                <a:spcPct val="100000"/>
              </a:lnSpc>
              <a:spcBef>
                <a:spcPts val="4800"/>
              </a:spcBef>
              <a:buClrTx/>
              <a:buSzPct val="171000"/>
              <a:buChar char="•"/>
              <a:defRPr sz="42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6324600" y="9258300"/>
            <a:ext cx="342900" cy="368300"/>
          </a:xfrm>
          <a:prstGeom prst="rect">
            <a:avLst/>
          </a:prstGeom>
        </p:spPr>
        <p:txBody>
          <a:bodyPr/>
          <a:lstStyle>
            <a:lvl1pPr>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97" name="Slide Number"/>
          <p:cNvSpPr txBox="1">
            <a:spLocks noGrp="1"/>
          </p:cNvSpPr>
          <p:nvPr>
            <p:ph type="sldNum" sz="quarter" idx="2"/>
          </p:nvPr>
        </p:nvSpPr>
        <p:spPr>
          <a:xfrm>
            <a:off x="6324600" y="9258300"/>
            <a:ext cx="342900" cy="368300"/>
          </a:xfrm>
          <a:prstGeom prst="rect">
            <a:avLst/>
          </a:prstGeom>
        </p:spPr>
        <p:txBody>
          <a:bodyPr/>
          <a:lstStyle>
            <a:lvl1pPr>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Top">
    <p:bg>
      <p:bgPr>
        <a:solidFill>
          <a:srgbClr val="000000"/>
        </a:solidFill>
        <a:effectLst/>
      </p:bgPr>
    </p:bg>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1270000" y="254000"/>
            <a:ext cx="10464800" cy="2438400"/>
          </a:xfrm>
          <a:prstGeom prst="rect">
            <a:avLst/>
          </a:prstGeom>
        </p:spPr>
        <p:txBody>
          <a:bodyPr/>
          <a:lstStyle>
            <a:lvl1pPr marL="0" marR="0" indent="0" algn="ctr" defTabSz="584200">
              <a:lnSpc>
                <a:spcPct val="100000"/>
              </a:lnSpc>
              <a:defRPr sz="8400">
                <a:solidFill>
                  <a:srgbClr val="FFFFFF"/>
                </a:solidFill>
                <a:uFillTx/>
                <a:latin typeface="+mj-lt"/>
                <a:ea typeface="+mj-ea"/>
                <a:cs typeface="+mj-cs"/>
                <a:sym typeface="Gill Sans"/>
              </a:defRPr>
            </a:lvl1pPr>
          </a:lstStyle>
          <a:p>
            <a:r>
              <a:t>Title Text</a:t>
            </a:r>
          </a:p>
        </p:txBody>
      </p:sp>
      <p:sp>
        <p:nvSpPr>
          <p:cNvPr id="205" name="Slide Number"/>
          <p:cNvSpPr txBox="1">
            <a:spLocks noGrp="1"/>
          </p:cNvSpPr>
          <p:nvPr>
            <p:ph type="sldNum" sz="quarter" idx="2"/>
          </p:nvPr>
        </p:nvSpPr>
        <p:spPr>
          <a:xfrm>
            <a:off x="6324600" y="9258300"/>
            <a:ext cx="342900" cy="368300"/>
          </a:xfrm>
          <a:prstGeom prst="rect">
            <a:avLst/>
          </a:prstGeom>
        </p:spPr>
        <p:txBody>
          <a:bodyPr/>
          <a:lstStyle>
            <a:lvl1pPr>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000000"/>
        </a:solidFill>
        <a:effectLst/>
      </p:bgPr>
    </p:bg>
    <p:spTree>
      <p:nvGrpSpPr>
        <p:cNvPr id="1" name=""/>
        <p:cNvGrpSpPr/>
        <p:nvPr/>
      </p:nvGrpSpPr>
      <p:grpSpPr>
        <a:xfrm>
          <a:off x="0" y="0"/>
          <a:ext cx="0" cy="0"/>
          <a:chOff x="0" y="0"/>
          <a:chExt cx="0" cy="0"/>
        </a:xfrm>
      </p:grpSpPr>
      <p:sp>
        <p:nvSpPr>
          <p:cNvPr id="212" name="Title Text"/>
          <p:cNvSpPr txBox="1">
            <a:spLocks noGrp="1"/>
          </p:cNvSpPr>
          <p:nvPr>
            <p:ph type="title"/>
          </p:nvPr>
        </p:nvSpPr>
        <p:spPr>
          <a:xfrm>
            <a:off x="1270000" y="2971800"/>
            <a:ext cx="10464800" cy="3810000"/>
          </a:xfrm>
          <a:prstGeom prst="rect">
            <a:avLst/>
          </a:prstGeom>
        </p:spPr>
        <p:txBody>
          <a:bodyPr/>
          <a:lstStyle>
            <a:lvl1pPr marL="0" marR="0" indent="0" algn="ctr" defTabSz="584200">
              <a:lnSpc>
                <a:spcPct val="100000"/>
              </a:lnSpc>
              <a:defRPr sz="8400">
                <a:solidFill>
                  <a:srgbClr val="FFFFFF"/>
                </a:solidFill>
                <a:uFillTx/>
                <a:latin typeface="+mj-lt"/>
                <a:ea typeface="+mj-ea"/>
                <a:cs typeface="+mj-cs"/>
                <a:sym typeface="Gill Sans"/>
              </a:defRPr>
            </a:lvl1pPr>
          </a:lstStyle>
          <a:p>
            <a:r>
              <a:t>Title Text</a:t>
            </a:r>
          </a:p>
        </p:txBody>
      </p:sp>
      <p:sp>
        <p:nvSpPr>
          <p:cNvPr id="213" name="Slide Number"/>
          <p:cNvSpPr txBox="1">
            <a:spLocks noGrp="1"/>
          </p:cNvSpPr>
          <p:nvPr>
            <p:ph type="sldNum" sz="quarter" idx="2"/>
          </p:nvPr>
        </p:nvSpPr>
        <p:spPr>
          <a:xfrm>
            <a:off x="6324600" y="9258300"/>
            <a:ext cx="342900" cy="368300"/>
          </a:xfrm>
          <a:prstGeom prst="rect">
            <a:avLst/>
          </a:prstGeom>
        </p:spPr>
        <p:txBody>
          <a:bodyPr/>
          <a:lstStyle>
            <a:lvl1pPr>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000000"/>
        </a:solidFill>
        <a:effectLst/>
      </p:bgPr>
    </p:bg>
    <p:spTree>
      <p:nvGrpSpPr>
        <p:cNvPr id="1" name=""/>
        <p:cNvGrpSpPr/>
        <p:nvPr/>
      </p:nvGrpSpPr>
      <p:grpSpPr>
        <a:xfrm>
          <a:off x="0" y="0"/>
          <a:ext cx="0" cy="0"/>
          <a:chOff x="0" y="0"/>
          <a:chExt cx="0" cy="0"/>
        </a:xfrm>
      </p:grpSpPr>
      <p:sp>
        <p:nvSpPr>
          <p:cNvPr id="220" name="Image"/>
          <p:cNvSpPr>
            <a:spLocks noGrp="1"/>
          </p:cNvSpPr>
          <p:nvPr>
            <p:ph type="pic" sz="half" idx="21"/>
          </p:nvPr>
        </p:nvSpPr>
        <p:spPr>
          <a:xfrm>
            <a:off x="2755900" y="1803400"/>
            <a:ext cx="6854401" cy="4572001"/>
          </a:xfrm>
          <a:prstGeom prst="rect">
            <a:avLst/>
          </a:prstGeom>
        </p:spPr>
        <p:txBody>
          <a:bodyPr lIns="91439" tIns="45719" rIns="91439" bIns="45719"/>
          <a:lstStyle/>
          <a:p>
            <a:endParaRPr/>
          </a:p>
        </p:txBody>
      </p:sp>
      <p:sp>
        <p:nvSpPr>
          <p:cNvPr id="221" name="Title Text"/>
          <p:cNvSpPr txBox="1">
            <a:spLocks noGrp="1"/>
          </p:cNvSpPr>
          <p:nvPr>
            <p:ph type="title"/>
          </p:nvPr>
        </p:nvSpPr>
        <p:spPr>
          <a:xfrm>
            <a:off x="1270000" y="7366000"/>
            <a:ext cx="10464800" cy="1701800"/>
          </a:xfrm>
          <a:prstGeom prst="rect">
            <a:avLst/>
          </a:prstGeom>
        </p:spPr>
        <p:txBody>
          <a:bodyPr/>
          <a:lstStyle>
            <a:lvl1pPr marL="0" marR="0" indent="0" algn="ctr" defTabSz="584200">
              <a:lnSpc>
                <a:spcPct val="100000"/>
              </a:lnSpc>
              <a:defRPr sz="8400">
                <a:solidFill>
                  <a:srgbClr val="FFFFFF"/>
                </a:solidFill>
                <a:uFillTx/>
                <a:latin typeface="+mj-lt"/>
                <a:ea typeface="+mj-ea"/>
                <a:cs typeface="+mj-cs"/>
                <a:sym typeface="Gill Sans"/>
              </a:defRPr>
            </a:lvl1pPr>
          </a:lstStyle>
          <a:p>
            <a:r>
              <a:t>Title Text</a:t>
            </a:r>
          </a:p>
        </p:txBody>
      </p:sp>
      <p:sp>
        <p:nvSpPr>
          <p:cNvPr id="222" name="Slide Number"/>
          <p:cNvSpPr txBox="1">
            <a:spLocks noGrp="1"/>
          </p:cNvSpPr>
          <p:nvPr>
            <p:ph type="sldNum" sz="quarter" idx="2"/>
          </p:nvPr>
        </p:nvSpPr>
        <p:spPr>
          <a:xfrm>
            <a:off x="6324600" y="9258300"/>
            <a:ext cx="342900" cy="368300"/>
          </a:xfrm>
          <a:prstGeom prst="rect">
            <a:avLst/>
          </a:prstGeom>
        </p:spPr>
        <p:txBody>
          <a:bodyPr/>
          <a:lstStyle>
            <a:lvl1pPr>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hoto - Horizontal Reflection">
    <p:bg>
      <p:bgPr>
        <a:solidFill>
          <a:srgbClr val="000000"/>
        </a:solidFill>
        <a:effectLst/>
      </p:bgPr>
    </p:bg>
    <p:spTree>
      <p:nvGrpSpPr>
        <p:cNvPr id="1" name=""/>
        <p:cNvGrpSpPr/>
        <p:nvPr/>
      </p:nvGrpSpPr>
      <p:grpSpPr>
        <a:xfrm>
          <a:off x="0" y="0"/>
          <a:ext cx="0" cy="0"/>
          <a:chOff x="0" y="0"/>
          <a:chExt cx="0" cy="0"/>
        </a:xfrm>
      </p:grpSpPr>
      <p:sp>
        <p:nvSpPr>
          <p:cNvPr id="229" name="Image"/>
          <p:cNvSpPr>
            <a:spLocks noGrp="1"/>
          </p:cNvSpPr>
          <p:nvPr>
            <p:ph type="pic" sz="half" idx="21"/>
          </p:nvPr>
        </p:nvSpPr>
        <p:spPr>
          <a:xfrm>
            <a:off x="2755900" y="1803400"/>
            <a:ext cx="6854401" cy="4572001"/>
          </a:xfrm>
          <a:prstGeom prst="rect">
            <a:avLst/>
          </a:prstGeom>
          <a:ln w="25400"/>
          <a:effectLst>
            <a:reflection stA="50000" endPos="40000" dir="5400000" sy="-100000" algn="bl" rotWithShape="0"/>
          </a:effectLst>
        </p:spPr>
        <p:txBody>
          <a:bodyPr lIns="91439" tIns="45719" rIns="91439" bIns="45719"/>
          <a:lstStyle/>
          <a:p>
            <a:endParaRPr/>
          </a:p>
        </p:txBody>
      </p:sp>
      <p:sp>
        <p:nvSpPr>
          <p:cNvPr id="230" name="Title Text"/>
          <p:cNvSpPr txBox="1">
            <a:spLocks noGrp="1"/>
          </p:cNvSpPr>
          <p:nvPr>
            <p:ph type="title"/>
          </p:nvPr>
        </p:nvSpPr>
        <p:spPr>
          <a:xfrm>
            <a:off x="1270000" y="7366000"/>
            <a:ext cx="10464800" cy="1701800"/>
          </a:xfrm>
          <a:prstGeom prst="rect">
            <a:avLst/>
          </a:prstGeom>
        </p:spPr>
        <p:txBody>
          <a:bodyPr/>
          <a:lstStyle>
            <a:lvl1pPr marL="0" marR="0" indent="0" algn="ctr" defTabSz="584200">
              <a:lnSpc>
                <a:spcPct val="100000"/>
              </a:lnSpc>
              <a:defRPr sz="8400">
                <a:solidFill>
                  <a:srgbClr val="FFFFFF"/>
                </a:solidFill>
                <a:uFillTx/>
                <a:latin typeface="+mj-lt"/>
                <a:ea typeface="+mj-ea"/>
                <a:cs typeface="+mj-cs"/>
                <a:sym typeface="Gill Sans"/>
              </a:defRPr>
            </a:lvl1pPr>
          </a:lstStyle>
          <a:p>
            <a:r>
              <a:t>Title Text</a:t>
            </a:r>
          </a:p>
        </p:txBody>
      </p:sp>
      <p:sp>
        <p:nvSpPr>
          <p:cNvPr id="231" name="Slide Number"/>
          <p:cNvSpPr txBox="1">
            <a:spLocks noGrp="1"/>
          </p:cNvSpPr>
          <p:nvPr>
            <p:ph type="sldNum" sz="quarter" idx="2"/>
          </p:nvPr>
        </p:nvSpPr>
        <p:spPr>
          <a:xfrm>
            <a:off x="6324600" y="9258300"/>
            <a:ext cx="342900" cy="368300"/>
          </a:xfrm>
          <a:prstGeom prst="rect">
            <a:avLst/>
          </a:prstGeom>
        </p:spPr>
        <p:txBody>
          <a:bodyPr/>
          <a:lstStyle>
            <a:lvl1pPr>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000000"/>
        </a:solidFill>
        <a:effectLst/>
      </p:bgPr>
    </p:bg>
    <p:spTree>
      <p:nvGrpSpPr>
        <p:cNvPr id="1" name=""/>
        <p:cNvGrpSpPr/>
        <p:nvPr/>
      </p:nvGrpSpPr>
      <p:grpSpPr>
        <a:xfrm>
          <a:off x="0" y="0"/>
          <a:ext cx="0" cy="0"/>
          <a:chOff x="0" y="0"/>
          <a:chExt cx="0" cy="0"/>
        </a:xfrm>
      </p:grpSpPr>
      <p:sp>
        <p:nvSpPr>
          <p:cNvPr id="238" name="Image"/>
          <p:cNvSpPr>
            <a:spLocks noGrp="1"/>
          </p:cNvSpPr>
          <p:nvPr>
            <p:ph type="pic" sz="half" idx="21"/>
          </p:nvPr>
        </p:nvSpPr>
        <p:spPr>
          <a:xfrm>
            <a:off x="6946900" y="1447800"/>
            <a:ext cx="4572000" cy="6853881"/>
          </a:xfrm>
          <a:prstGeom prst="rect">
            <a:avLst/>
          </a:prstGeom>
        </p:spPr>
        <p:txBody>
          <a:bodyPr lIns="91439" tIns="45719" rIns="91439" bIns="45719"/>
          <a:lstStyle/>
          <a:p>
            <a:endParaRPr/>
          </a:p>
        </p:txBody>
      </p:sp>
      <p:sp>
        <p:nvSpPr>
          <p:cNvPr id="239" name="Title Text"/>
          <p:cNvSpPr txBox="1">
            <a:spLocks noGrp="1"/>
          </p:cNvSpPr>
          <p:nvPr>
            <p:ph type="title"/>
          </p:nvPr>
        </p:nvSpPr>
        <p:spPr>
          <a:xfrm>
            <a:off x="635000" y="1524000"/>
            <a:ext cx="5867400" cy="3302000"/>
          </a:xfrm>
          <a:prstGeom prst="rect">
            <a:avLst/>
          </a:prstGeom>
        </p:spPr>
        <p:txBody>
          <a:bodyPr anchor="b"/>
          <a:lstStyle>
            <a:lvl1pPr marL="0" marR="0" indent="0" algn="ctr" defTabSz="584200">
              <a:lnSpc>
                <a:spcPct val="100000"/>
              </a:lnSpc>
              <a:defRPr sz="7000">
                <a:solidFill>
                  <a:srgbClr val="FFFFFF"/>
                </a:solidFill>
                <a:uFillTx/>
                <a:latin typeface="+mj-lt"/>
                <a:ea typeface="+mj-ea"/>
                <a:cs typeface="+mj-cs"/>
                <a:sym typeface="Gill Sans"/>
              </a:defRPr>
            </a:lvl1pPr>
          </a:lstStyle>
          <a:p>
            <a:r>
              <a:t>Title Text</a:t>
            </a:r>
          </a:p>
        </p:txBody>
      </p:sp>
      <p:sp>
        <p:nvSpPr>
          <p:cNvPr id="240" name="Body Level One…"/>
          <p:cNvSpPr txBox="1">
            <a:spLocks noGrp="1"/>
          </p:cNvSpPr>
          <p:nvPr>
            <p:ph type="body" sz="quarter" idx="1"/>
          </p:nvPr>
        </p:nvSpPr>
        <p:spPr>
          <a:xfrm>
            <a:off x="635000" y="4902200"/>
            <a:ext cx="5867400" cy="3302000"/>
          </a:xfrm>
          <a:prstGeom prst="rect">
            <a:avLst/>
          </a:prstGeom>
        </p:spPr>
        <p:txBody>
          <a:bodyPr/>
          <a:lstStyle>
            <a:lvl1pPr marL="0" marR="0" indent="0" algn="ctr" defTabSz="584200">
              <a:lnSpc>
                <a:spcPct val="100000"/>
              </a:lnSpc>
              <a:spcBef>
                <a:spcPts val="0"/>
              </a:spcBef>
              <a:buClrTx/>
              <a:buSzTx/>
              <a:buNone/>
              <a:defRPr sz="3400">
                <a:uFillTx/>
                <a:latin typeface="+mj-lt"/>
                <a:ea typeface="+mj-ea"/>
                <a:cs typeface="+mj-cs"/>
                <a:sym typeface="Gill Sans"/>
              </a:defRPr>
            </a:lvl1pPr>
            <a:lvl2pPr marL="0" marR="0" indent="0" algn="ctr" defTabSz="584200">
              <a:lnSpc>
                <a:spcPct val="100000"/>
              </a:lnSpc>
              <a:spcBef>
                <a:spcPts val="0"/>
              </a:spcBef>
              <a:buClrTx/>
              <a:buSzTx/>
              <a:buNone/>
              <a:defRPr sz="3400">
                <a:uFillTx/>
                <a:latin typeface="+mj-lt"/>
                <a:ea typeface="+mj-ea"/>
                <a:cs typeface="+mj-cs"/>
                <a:sym typeface="Gill Sans"/>
              </a:defRPr>
            </a:lvl2pPr>
            <a:lvl3pPr marL="0" marR="0" indent="0" algn="ctr" defTabSz="584200">
              <a:lnSpc>
                <a:spcPct val="100000"/>
              </a:lnSpc>
              <a:spcBef>
                <a:spcPts val="0"/>
              </a:spcBef>
              <a:buClrTx/>
              <a:buSzTx/>
              <a:buNone/>
              <a:defRPr>
                <a:uFillTx/>
                <a:latin typeface="+mj-lt"/>
                <a:ea typeface="+mj-ea"/>
                <a:cs typeface="+mj-cs"/>
                <a:sym typeface="Gill Sans"/>
              </a:defRPr>
            </a:lvl3pPr>
            <a:lvl4pPr marL="0" marR="0" indent="0" algn="ctr" defTabSz="584200">
              <a:lnSpc>
                <a:spcPct val="100000"/>
              </a:lnSpc>
              <a:spcBef>
                <a:spcPts val="0"/>
              </a:spcBef>
              <a:buClrTx/>
              <a:buSzTx/>
              <a:buNone/>
              <a:defRPr sz="3400">
                <a:uFillTx/>
                <a:latin typeface="+mj-lt"/>
                <a:ea typeface="+mj-ea"/>
                <a:cs typeface="+mj-cs"/>
                <a:sym typeface="Gill Sans"/>
              </a:defRPr>
            </a:lvl4pPr>
            <a:lvl5pPr marL="0" marR="0" indent="0" algn="ctr" defTabSz="584200">
              <a:lnSpc>
                <a:spcPct val="100000"/>
              </a:lnSpc>
              <a:spcBef>
                <a:spcPts val="0"/>
              </a:spcBef>
              <a:buClrTx/>
              <a:buSzTx/>
              <a:buNone/>
              <a:defRPr sz="34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41" name="Slide Number"/>
          <p:cNvSpPr txBox="1">
            <a:spLocks noGrp="1"/>
          </p:cNvSpPr>
          <p:nvPr>
            <p:ph type="sldNum" sz="quarter" idx="2"/>
          </p:nvPr>
        </p:nvSpPr>
        <p:spPr>
          <a:xfrm>
            <a:off x="6324600" y="9258300"/>
            <a:ext cx="342900" cy="368300"/>
          </a:xfrm>
          <a:prstGeom prst="rect">
            <a:avLst/>
          </a:prstGeom>
        </p:spPr>
        <p:txBody>
          <a:bodyPr/>
          <a:lstStyle>
            <a:lvl1pPr>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 Vertical Reflection">
    <p:bg>
      <p:bgPr>
        <a:solidFill>
          <a:srgbClr val="000000"/>
        </a:solidFill>
        <a:effectLst/>
      </p:bgPr>
    </p:bg>
    <p:spTree>
      <p:nvGrpSpPr>
        <p:cNvPr id="1" name=""/>
        <p:cNvGrpSpPr/>
        <p:nvPr/>
      </p:nvGrpSpPr>
      <p:grpSpPr>
        <a:xfrm>
          <a:off x="0" y="0"/>
          <a:ext cx="0" cy="0"/>
          <a:chOff x="0" y="0"/>
          <a:chExt cx="0" cy="0"/>
        </a:xfrm>
      </p:grpSpPr>
      <p:sp>
        <p:nvSpPr>
          <p:cNvPr id="248" name="Image"/>
          <p:cNvSpPr>
            <a:spLocks noGrp="1"/>
          </p:cNvSpPr>
          <p:nvPr>
            <p:ph type="pic" sz="half" idx="21"/>
          </p:nvPr>
        </p:nvSpPr>
        <p:spPr>
          <a:xfrm>
            <a:off x="6946900" y="1447800"/>
            <a:ext cx="4572000" cy="6853881"/>
          </a:xfrm>
          <a:prstGeom prst="rect">
            <a:avLst/>
          </a:prstGeom>
          <a:ln w="25400"/>
          <a:effectLst>
            <a:reflection stA="50000" endPos="40000" dir="5400000" sy="-100000" algn="bl" rotWithShape="0"/>
          </a:effectLst>
        </p:spPr>
        <p:txBody>
          <a:bodyPr lIns="91439" tIns="45719" rIns="91439" bIns="45719"/>
          <a:lstStyle/>
          <a:p>
            <a:endParaRPr/>
          </a:p>
        </p:txBody>
      </p:sp>
      <p:sp>
        <p:nvSpPr>
          <p:cNvPr id="249" name="Title Text"/>
          <p:cNvSpPr txBox="1">
            <a:spLocks noGrp="1"/>
          </p:cNvSpPr>
          <p:nvPr>
            <p:ph type="title"/>
          </p:nvPr>
        </p:nvSpPr>
        <p:spPr>
          <a:xfrm>
            <a:off x="635000" y="1524000"/>
            <a:ext cx="5867400" cy="3302000"/>
          </a:xfrm>
          <a:prstGeom prst="rect">
            <a:avLst/>
          </a:prstGeom>
        </p:spPr>
        <p:txBody>
          <a:bodyPr anchor="b"/>
          <a:lstStyle>
            <a:lvl1pPr marL="0" marR="0" indent="0" algn="ctr" defTabSz="584200">
              <a:lnSpc>
                <a:spcPct val="100000"/>
              </a:lnSpc>
              <a:defRPr sz="7000">
                <a:solidFill>
                  <a:srgbClr val="FFFFFF"/>
                </a:solidFill>
                <a:uFillTx/>
                <a:latin typeface="+mj-lt"/>
                <a:ea typeface="+mj-ea"/>
                <a:cs typeface="+mj-cs"/>
                <a:sym typeface="Gill Sans"/>
              </a:defRPr>
            </a:lvl1pPr>
          </a:lstStyle>
          <a:p>
            <a:r>
              <a:t>Title Text</a:t>
            </a:r>
          </a:p>
        </p:txBody>
      </p:sp>
      <p:sp>
        <p:nvSpPr>
          <p:cNvPr id="250" name="Body Level One…"/>
          <p:cNvSpPr txBox="1">
            <a:spLocks noGrp="1"/>
          </p:cNvSpPr>
          <p:nvPr>
            <p:ph type="body" sz="quarter" idx="1"/>
          </p:nvPr>
        </p:nvSpPr>
        <p:spPr>
          <a:xfrm>
            <a:off x="635000" y="4902200"/>
            <a:ext cx="5867400" cy="3302000"/>
          </a:xfrm>
          <a:prstGeom prst="rect">
            <a:avLst/>
          </a:prstGeom>
        </p:spPr>
        <p:txBody>
          <a:bodyPr/>
          <a:lstStyle>
            <a:lvl1pPr marL="0" marR="0" indent="0" algn="ctr" defTabSz="584200">
              <a:lnSpc>
                <a:spcPct val="100000"/>
              </a:lnSpc>
              <a:spcBef>
                <a:spcPts val="0"/>
              </a:spcBef>
              <a:buClrTx/>
              <a:buSzTx/>
              <a:buNone/>
              <a:defRPr sz="3400">
                <a:uFillTx/>
                <a:latin typeface="+mj-lt"/>
                <a:ea typeface="+mj-ea"/>
                <a:cs typeface="+mj-cs"/>
                <a:sym typeface="Gill Sans"/>
              </a:defRPr>
            </a:lvl1pPr>
            <a:lvl2pPr marL="0" marR="0" indent="0" algn="ctr" defTabSz="584200">
              <a:lnSpc>
                <a:spcPct val="100000"/>
              </a:lnSpc>
              <a:spcBef>
                <a:spcPts val="0"/>
              </a:spcBef>
              <a:buClrTx/>
              <a:buSzTx/>
              <a:buNone/>
              <a:defRPr sz="3400">
                <a:uFillTx/>
                <a:latin typeface="+mj-lt"/>
                <a:ea typeface="+mj-ea"/>
                <a:cs typeface="+mj-cs"/>
                <a:sym typeface="Gill Sans"/>
              </a:defRPr>
            </a:lvl2pPr>
            <a:lvl3pPr marL="0" marR="0" indent="0" algn="ctr" defTabSz="584200">
              <a:lnSpc>
                <a:spcPct val="100000"/>
              </a:lnSpc>
              <a:spcBef>
                <a:spcPts val="0"/>
              </a:spcBef>
              <a:buClrTx/>
              <a:buSzTx/>
              <a:buNone/>
              <a:defRPr>
                <a:uFillTx/>
                <a:latin typeface="+mj-lt"/>
                <a:ea typeface="+mj-ea"/>
                <a:cs typeface="+mj-cs"/>
                <a:sym typeface="Gill Sans"/>
              </a:defRPr>
            </a:lvl3pPr>
            <a:lvl4pPr marL="0" marR="0" indent="0" algn="ctr" defTabSz="584200">
              <a:lnSpc>
                <a:spcPct val="100000"/>
              </a:lnSpc>
              <a:spcBef>
                <a:spcPts val="0"/>
              </a:spcBef>
              <a:buClrTx/>
              <a:buSzTx/>
              <a:buNone/>
              <a:defRPr sz="3400">
                <a:uFillTx/>
                <a:latin typeface="+mj-lt"/>
                <a:ea typeface="+mj-ea"/>
                <a:cs typeface="+mj-cs"/>
                <a:sym typeface="Gill Sans"/>
              </a:defRPr>
            </a:lvl4pPr>
            <a:lvl5pPr marL="0" marR="0" indent="0" algn="ctr" defTabSz="584200">
              <a:lnSpc>
                <a:spcPct val="100000"/>
              </a:lnSpc>
              <a:spcBef>
                <a:spcPts val="0"/>
              </a:spcBef>
              <a:buClrTx/>
              <a:buSzTx/>
              <a:buNone/>
              <a:defRPr sz="34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51" name="Slide Number"/>
          <p:cNvSpPr txBox="1">
            <a:spLocks noGrp="1"/>
          </p:cNvSpPr>
          <p:nvPr>
            <p:ph type="sldNum" sz="quarter" idx="2"/>
          </p:nvPr>
        </p:nvSpPr>
        <p:spPr>
          <a:xfrm>
            <a:off x="6324600" y="9258300"/>
            <a:ext cx="342900" cy="368300"/>
          </a:xfrm>
          <a:prstGeom prst="rect">
            <a:avLst/>
          </a:prstGeom>
        </p:spPr>
        <p:txBody>
          <a:bodyPr/>
          <a:lstStyle>
            <a:lvl1pPr>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258" name="Image"/>
          <p:cNvSpPr>
            <a:spLocks noGrp="1"/>
          </p:cNvSpPr>
          <p:nvPr>
            <p:ph type="pic" sz="quarter" idx="21"/>
          </p:nvPr>
        </p:nvSpPr>
        <p:spPr>
          <a:xfrm>
            <a:off x="7200900" y="2578100"/>
            <a:ext cx="4064000" cy="6092339"/>
          </a:xfrm>
          <a:prstGeom prst="rect">
            <a:avLst/>
          </a:prstGeom>
        </p:spPr>
        <p:txBody>
          <a:bodyPr lIns="91439" tIns="45719" rIns="91439" bIns="45719"/>
          <a:lstStyle/>
          <a:p>
            <a:endParaRPr/>
          </a:p>
        </p:txBody>
      </p:sp>
      <p:sp>
        <p:nvSpPr>
          <p:cNvPr id="259" name="Title Text"/>
          <p:cNvSpPr txBox="1">
            <a:spLocks noGrp="1"/>
          </p:cNvSpPr>
          <p:nvPr>
            <p:ph type="title"/>
          </p:nvPr>
        </p:nvSpPr>
        <p:spPr>
          <a:xfrm>
            <a:off x="1270000" y="254000"/>
            <a:ext cx="10464800" cy="2438400"/>
          </a:xfrm>
          <a:prstGeom prst="rect">
            <a:avLst/>
          </a:prstGeom>
        </p:spPr>
        <p:txBody>
          <a:bodyPr/>
          <a:lstStyle>
            <a:lvl1pPr marL="0" marR="0" indent="0" algn="ctr" defTabSz="584200">
              <a:lnSpc>
                <a:spcPct val="100000"/>
              </a:lnSpc>
              <a:defRPr sz="8400">
                <a:solidFill>
                  <a:srgbClr val="FFFFFF"/>
                </a:solidFill>
                <a:uFillTx/>
                <a:latin typeface="+mj-lt"/>
                <a:ea typeface="+mj-ea"/>
                <a:cs typeface="+mj-cs"/>
                <a:sym typeface="Gill Sans"/>
              </a:defRPr>
            </a:lvl1pPr>
          </a:lstStyle>
          <a:p>
            <a:r>
              <a:t>Title Text</a:t>
            </a:r>
          </a:p>
        </p:txBody>
      </p:sp>
      <p:sp>
        <p:nvSpPr>
          <p:cNvPr id="260" name="Body Level One…"/>
          <p:cNvSpPr txBox="1">
            <a:spLocks noGrp="1"/>
          </p:cNvSpPr>
          <p:nvPr>
            <p:ph type="body" sz="half" idx="1"/>
          </p:nvPr>
        </p:nvSpPr>
        <p:spPr>
          <a:xfrm>
            <a:off x="1270000" y="2768600"/>
            <a:ext cx="5041900" cy="5715000"/>
          </a:xfrm>
          <a:prstGeom prst="rect">
            <a:avLst/>
          </a:prstGeom>
        </p:spPr>
        <p:txBody>
          <a:bodyPr anchor="ctr"/>
          <a:lstStyle>
            <a:lvl1pPr marL="812120" marR="0" indent="-494620" defTabSz="584200">
              <a:lnSpc>
                <a:spcPct val="100000"/>
              </a:lnSpc>
              <a:spcBef>
                <a:spcPts val="3800"/>
              </a:spcBef>
              <a:buClrTx/>
              <a:buSzPct val="171000"/>
              <a:buChar char="•"/>
              <a:defRPr sz="3200">
                <a:uFillTx/>
                <a:latin typeface="+mj-lt"/>
                <a:ea typeface="+mj-ea"/>
                <a:cs typeface="+mj-cs"/>
                <a:sym typeface="Gill Sans"/>
              </a:defRPr>
            </a:lvl1pPr>
            <a:lvl2pPr marL="1256620" marR="0" indent="-494620" defTabSz="584200">
              <a:lnSpc>
                <a:spcPct val="100000"/>
              </a:lnSpc>
              <a:spcBef>
                <a:spcPts val="3800"/>
              </a:spcBef>
              <a:buClrTx/>
              <a:buSzPct val="171000"/>
              <a:buChar char="•"/>
              <a:defRPr sz="3200">
                <a:uFillTx/>
                <a:latin typeface="+mj-lt"/>
                <a:ea typeface="+mj-ea"/>
                <a:cs typeface="+mj-cs"/>
                <a:sym typeface="Gill Sans"/>
              </a:defRPr>
            </a:lvl2pPr>
            <a:lvl3pPr marL="1701120" marR="0" indent="-494620" defTabSz="584200">
              <a:lnSpc>
                <a:spcPct val="100000"/>
              </a:lnSpc>
              <a:spcBef>
                <a:spcPts val="3800"/>
              </a:spcBef>
              <a:buClrTx/>
              <a:buSzPct val="171000"/>
              <a:buChar char="•"/>
              <a:defRPr sz="3200">
                <a:uFillTx/>
                <a:latin typeface="+mj-lt"/>
                <a:ea typeface="+mj-ea"/>
                <a:cs typeface="+mj-cs"/>
                <a:sym typeface="Gill Sans"/>
              </a:defRPr>
            </a:lvl3pPr>
            <a:lvl4pPr marL="2145620" marR="0" indent="-494620" defTabSz="584200">
              <a:lnSpc>
                <a:spcPct val="100000"/>
              </a:lnSpc>
              <a:spcBef>
                <a:spcPts val="3800"/>
              </a:spcBef>
              <a:buClrTx/>
              <a:buSzPct val="171000"/>
              <a:buChar char="•"/>
              <a:defRPr sz="3200">
                <a:uFillTx/>
                <a:latin typeface="+mj-lt"/>
                <a:ea typeface="+mj-ea"/>
                <a:cs typeface="+mj-cs"/>
                <a:sym typeface="Gill Sans"/>
              </a:defRPr>
            </a:lvl4pPr>
            <a:lvl5pPr marL="2590120" marR="0" indent="-494620" defTabSz="584200">
              <a:lnSpc>
                <a:spcPct val="100000"/>
              </a:lnSpc>
              <a:spcBef>
                <a:spcPts val="3800"/>
              </a:spcBef>
              <a:buClrTx/>
              <a:buSzPct val="171000"/>
              <a:buChar char="•"/>
              <a:defRPr sz="32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xfrm>
            <a:off x="6324600" y="9258300"/>
            <a:ext cx="342900" cy="368300"/>
          </a:xfrm>
          <a:prstGeom prst="rect">
            <a:avLst/>
          </a:prstGeom>
        </p:spPr>
        <p:txBody>
          <a:bodyPr/>
          <a:lstStyle>
            <a:lvl1pPr>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77900" y="546100"/>
            <a:ext cx="11049000" cy="2273300"/>
          </a:xfrm>
          <a:prstGeom prst="rect">
            <a:avLst/>
          </a:prstGeom>
        </p:spPr>
        <p:txBody>
          <a:bodyPr/>
          <a:lstStyle>
            <a:lvl1pPr algn="ctr">
              <a:lnSpc>
                <a:spcPct val="100000"/>
              </a:lnSpc>
              <a:defRPr sz="6200">
                <a:solidFill>
                  <a:srgbClr val="000000"/>
                </a:solidFill>
                <a:uFill>
                  <a:solidFill>
                    <a:srgbClr val="000000"/>
                  </a:solidFill>
                </a:uFill>
              </a:defRPr>
            </a:lvl1pPr>
          </a:lstStyle>
          <a:p>
            <a:r>
              <a:t>Title Text</a:t>
            </a:r>
          </a:p>
        </p:txBody>
      </p:sp>
      <p:sp>
        <p:nvSpPr>
          <p:cNvPr id="30" name="Body Level One…"/>
          <p:cNvSpPr txBox="1">
            <a:spLocks noGrp="1"/>
          </p:cNvSpPr>
          <p:nvPr>
            <p:ph type="body" idx="1"/>
          </p:nvPr>
        </p:nvSpPr>
        <p:spPr>
          <a:xfrm>
            <a:off x="977900" y="2819400"/>
            <a:ext cx="11049000" cy="6934200"/>
          </a:xfrm>
          <a:prstGeom prst="rect">
            <a:avLst/>
          </a:prstGeom>
        </p:spPr>
        <p:txBody>
          <a:bodyPr/>
          <a:lstStyle>
            <a:lvl1pPr>
              <a:lnSpc>
                <a:spcPct val="100000"/>
              </a:lnSpc>
              <a:buClr>
                <a:srgbClr val="000000"/>
              </a:buClr>
              <a:buSzPct val="100000"/>
              <a:buFont typeface="Arial"/>
              <a:buChar char="•"/>
              <a:defRPr>
                <a:solidFill>
                  <a:srgbClr val="000000"/>
                </a:solidFill>
                <a:uFill>
                  <a:solidFill>
                    <a:srgbClr val="000000"/>
                  </a:solidFill>
                </a:uFill>
              </a:defRPr>
            </a:lvl1pPr>
            <a:lvl2pPr>
              <a:lnSpc>
                <a:spcPct val="100000"/>
              </a:lnSpc>
              <a:buClr>
                <a:srgbClr val="000000"/>
              </a:buClr>
              <a:buSzPct val="100000"/>
              <a:buFont typeface="Arial"/>
              <a:buChar char="–"/>
              <a:defRPr>
                <a:solidFill>
                  <a:srgbClr val="000000"/>
                </a:solidFill>
                <a:uFill>
                  <a:solidFill>
                    <a:srgbClr val="000000"/>
                  </a:solidFill>
                </a:uFill>
              </a:defRPr>
            </a:lvl2pPr>
            <a:lvl3pPr>
              <a:lnSpc>
                <a:spcPct val="100000"/>
              </a:lnSpc>
              <a:buClr>
                <a:srgbClr val="000000"/>
              </a:buClr>
              <a:buSzPct val="100000"/>
              <a:buFont typeface="Arial"/>
              <a:buChar char="•"/>
              <a:defRPr>
                <a:solidFill>
                  <a:srgbClr val="000000"/>
                </a:solidFill>
                <a:uFill>
                  <a:solidFill>
                    <a:srgbClr val="000000"/>
                  </a:solidFill>
                </a:uFill>
              </a:defRPr>
            </a:lvl3pPr>
            <a:lvl4pPr>
              <a:lnSpc>
                <a:spcPct val="100000"/>
              </a:lnSpc>
              <a:buClr>
                <a:srgbClr val="000000"/>
              </a:buClr>
              <a:buSzPct val="100000"/>
              <a:buFont typeface="Arial"/>
              <a:buChar char="–"/>
              <a:defRPr>
                <a:solidFill>
                  <a:srgbClr val="000000"/>
                </a:solidFill>
                <a:uFill>
                  <a:solidFill>
                    <a:srgbClr val="000000"/>
                  </a:solidFill>
                </a:uFill>
              </a:defRPr>
            </a:lvl4pPr>
            <a:lvl5pPr>
              <a:lnSpc>
                <a:spcPct val="100000"/>
              </a:lnSpc>
              <a:buClr>
                <a:srgbClr val="000000"/>
              </a:buClr>
              <a:buSzPct val="100000"/>
              <a:buFont typeface="Arial"/>
              <a:buChar char="»"/>
              <a:defRPr>
                <a:solidFill>
                  <a:srgbClr val="000000"/>
                </a:solidFill>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10490063" y="8890000"/>
            <a:ext cx="368574" cy="360822"/>
          </a:xfrm>
          <a:prstGeom prst="rect">
            <a:avLst/>
          </a:prstGeom>
        </p:spPr>
        <p:txBody>
          <a:bodyPr anchor="t"/>
          <a:lstStyle>
            <a:lvl1pPr>
              <a:defRPr>
                <a:solidFill>
                  <a:srgbClr val="000000"/>
                </a:solidFill>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Bullets - Left">
    <p:bg>
      <p:bgPr>
        <a:solidFill>
          <a:srgbClr val="000000"/>
        </a:solidFill>
        <a:effectLst/>
      </p:bgPr>
    </p:bg>
    <p:spTree>
      <p:nvGrpSpPr>
        <p:cNvPr id="1" name=""/>
        <p:cNvGrpSpPr/>
        <p:nvPr/>
      </p:nvGrpSpPr>
      <p:grpSpPr>
        <a:xfrm>
          <a:off x="0" y="0"/>
          <a:ext cx="0" cy="0"/>
          <a:chOff x="0" y="0"/>
          <a:chExt cx="0" cy="0"/>
        </a:xfrm>
      </p:grpSpPr>
      <p:sp>
        <p:nvSpPr>
          <p:cNvPr id="268" name="Title Text"/>
          <p:cNvSpPr txBox="1">
            <a:spLocks noGrp="1"/>
          </p:cNvSpPr>
          <p:nvPr>
            <p:ph type="title"/>
          </p:nvPr>
        </p:nvSpPr>
        <p:spPr>
          <a:xfrm>
            <a:off x="1270000" y="254000"/>
            <a:ext cx="10464800" cy="2438400"/>
          </a:xfrm>
          <a:prstGeom prst="rect">
            <a:avLst/>
          </a:prstGeom>
        </p:spPr>
        <p:txBody>
          <a:bodyPr/>
          <a:lstStyle>
            <a:lvl1pPr marL="0" marR="0" indent="0" algn="ctr" defTabSz="584200">
              <a:lnSpc>
                <a:spcPct val="100000"/>
              </a:lnSpc>
              <a:defRPr sz="8400">
                <a:solidFill>
                  <a:srgbClr val="FFFFFF"/>
                </a:solidFill>
                <a:uFillTx/>
                <a:latin typeface="+mj-lt"/>
                <a:ea typeface="+mj-ea"/>
                <a:cs typeface="+mj-cs"/>
                <a:sym typeface="Gill Sans"/>
              </a:defRPr>
            </a:lvl1pPr>
          </a:lstStyle>
          <a:p>
            <a:r>
              <a:t>Title Text</a:t>
            </a:r>
          </a:p>
        </p:txBody>
      </p:sp>
      <p:sp>
        <p:nvSpPr>
          <p:cNvPr id="269" name="Body Level One…"/>
          <p:cNvSpPr txBox="1">
            <a:spLocks noGrp="1"/>
          </p:cNvSpPr>
          <p:nvPr>
            <p:ph type="body" sz="half" idx="1"/>
          </p:nvPr>
        </p:nvSpPr>
        <p:spPr>
          <a:xfrm>
            <a:off x="1270000" y="2768600"/>
            <a:ext cx="5041900" cy="5715000"/>
          </a:xfrm>
          <a:prstGeom prst="rect">
            <a:avLst/>
          </a:prstGeom>
        </p:spPr>
        <p:txBody>
          <a:bodyPr anchor="ctr"/>
          <a:lstStyle>
            <a:lvl1pPr marL="812120" marR="0" indent="-494620" defTabSz="584200">
              <a:lnSpc>
                <a:spcPct val="100000"/>
              </a:lnSpc>
              <a:spcBef>
                <a:spcPts val="3800"/>
              </a:spcBef>
              <a:buClrTx/>
              <a:buSzPct val="171000"/>
              <a:buChar char="•"/>
              <a:defRPr sz="3200">
                <a:uFillTx/>
                <a:latin typeface="+mj-lt"/>
                <a:ea typeface="+mj-ea"/>
                <a:cs typeface="+mj-cs"/>
                <a:sym typeface="Gill Sans"/>
              </a:defRPr>
            </a:lvl1pPr>
            <a:lvl2pPr marL="1256620" marR="0" indent="-494620" defTabSz="584200">
              <a:lnSpc>
                <a:spcPct val="100000"/>
              </a:lnSpc>
              <a:spcBef>
                <a:spcPts val="3800"/>
              </a:spcBef>
              <a:buClrTx/>
              <a:buSzPct val="171000"/>
              <a:buChar char="•"/>
              <a:defRPr sz="3200">
                <a:uFillTx/>
                <a:latin typeface="+mj-lt"/>
                <a:ea typeface="+mj-ea"/>
                <a:cs typeface="+mj-cs"/>
                <a:sym typeface="Gill Sans"/>
              </a:defRPr>
            </a:lvl2pPr>
            <a:lvl3pPr marL="1701120" marR="0" indent="-494620" defTabSz="584200">
              <a:lnSpc>
                <a:spcPct val="100000"/>
              </a:lnSpc>
              <a:spcBef>
                <a:spcPts val="3800"/>
              </a:spcBef>
              <a:buClrTx/>
              <a:buSzPct val="171000"/>
              <a:buChar char="•"/>
              <a:defRPr sz="3200">
                <a:uFillTx/>
                <a:latin typeface="+mj-lt"/>
                <a:ea typeface="+mj-ea"/>
                <a:cs typeface="+mj-cs"/>
                <a:sym typeface="Gill Sans"/>
              </a:defRPr>
            </a:lvl3pPr>
            <a:lvl4pPr marL="2145620" marR="0" indent="-494620" defTabSz="584200">
              <a:lnSpc>
                <a:spcPct val="100000"/>
              </a:lnSpc>
              <a:spcBef>
                <a:spcPts val="3800"/>
              </a:spcBef>
              <a:buClrTx/>
              <a:buSzPct val="171000"/>
              <a:buChar char="•"/>
              <a:defRPr sz="3200">
                <a:uFillTx/>
                <a:latin typeface="+mj-lt"/>
                <a:ea typeface="+mj-ea"/>
                <a:cs typeface="+mj-cs"/>
                <a:sym typeface="Gill Sans"/>
              </a:defRPr>
            </a:lvl4pPr>
            <a:lvl5pPr marL="2590120" marR="0" indent="-494620" defTabSz="584200">
              <a:lnSpc>
                <a:spcPct val="100000"/>
              </a:lnSpc>
              <a:spcBef>
                <a:spcPts val="3800"/>
              </a:spcBef>
              <a:buClrTx/>
              <a:buSzPct val="171000"/>
              <a:buChar char="•"/>
              <a:defRPr sz="32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0" name="Slide Number"/>
          <p:cNvSpPr txBox="1">
            <a:spLocks noGrp="1"/>
          </p:cNvSpPr>
          <p:nvPr>
            <p:ph type="sldNum" sz="quarter" idx="2"/>
          </p:nvPr>
        </p:nvSpPr>
        <p:spPr>
          <a:xfrm>
            <a:off x="6324600" y="9258300"/>
            <a:ext cx="342900" cy="368300"/>
          </a:xfrm>
          <a:prstGeom prst="rect">
            <a:avLst/>
          </a:prstGeom>
        </p:spPr>
        <p:txBody>
          <a:bodyPr/>
          <a:lstStyle>
            <a:lvl1pPr>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Bullets - Right">
    <p:bg>
      <p:bgPr>
        <a:solidFill>
          <a:srgbClr val="000000"/>
        </a:solidFill>
        <a:effectLst/>
      </p:bgPr>
    </p:bg>
    <p:spTree>
      <p:nvGrpSpPr>
        <p:cNvPr id="1" name=""/>
        <p:cNvGrpSpPr/>
        <p:nvPr/>
      </p:nvGrpSpPr>
      <p:grpSpPr>
        <a:xfrm>
          <a:off x="0" y="0"/>
          <a:ext cx="0" cy="0"/>
          <a:chOff x="0" y="0"/>
          <a:chExt cx="0" cy="0"/>
        </a:xfrm>
      </p:grpSpPr>
      <p:sp>
        <p:nvSpPr>
          <p:cNvPr id="277" name="Title Text"/>
          <p:cNvSpPr txBox="1">
            <a:spLocks noGrp="1"/>
          </p:cNvSpPr>
          <p:nvPr>
            <p:ph type="title"/>
          </p:nvPr>
        </p:nvSpPr>
        <p:spPr>
          <a:xfrm>
            <a:off x="1270000" y="254000"/>
            <a:ext cx="10464800" cy="2438400"/>
          </a:xfrm>
          <a:prstGeom prst="rect">
            <a:avLst/>
          </a:prstGeom>
        </p:spPr>
        <p:txBody>
          <a:bodyPr/>
          <a:lstStyle>
            <a:lvl1pPr marL="0" marR="0" indent="0" algn="ctr" defTabSz="584200">
              <a:lnSpc>
                <a:spcPct val="100000"/>
              </a:lnSpc>
              <a:defRPr sz="8400">
                <a:solidFill>
                  <a:srgbClr val="FFFFFF"/>
                </a:solidFill>
                <a:uFillTx/>
                <a:latin typeface="+mj-lt"/>
                <a:ea typeface="+mj-ea"/>
                <a:cs typeface="+mj-cs"/>
                <a:sym typeface="Gill Sans"/>
              </a:defRPr>
            </a:lvl1pPr>
          </a:lstStyle>
          <a:p>
            <a:r>
              <a:t>Title Text</a:t>
            </a:r>
          </a:p>
        </p:txBody>
      </p:sp>
      <p:sp>
        <p:nvSpPr>
          <p:cNvPr id="278" name="Body Level One…"/>
          <p:cNvSpPr txBox="1">
            <a:spLocks noGrp="1"/>
          </p:cNvSpPr>
          <p:nvPr>
            <p:ph type="body" sz="quarter" idx="1"/>
          </p:nvPr>
        </p:nvSpPr>
        <p:spPr>
          <a:xfrm>
            <a:off x="7772400" y="2768600"/>
            <a:ext cx="3962400" cy="5715000"/>
          </a:xfrm>
          <a:prstGeom prst="rect">
            <a:avLst/>
          </a:prstGeom>
        </p:spPr>
        <p:txBody>
          <a:bodyPr anchor="ctr"/>
          <a:lstStyle>
            <a:lvl1pPr marL="812120" marR="0" indent="-494620" defTabSz="584200">
              <a:lnSpc>
                <a:spcPct val="100000"/>
              </a:lnSpc>
              <a:spcBef>
                <a:spcPts val="3800"/>
              </a:spcBef>
              <a:buClrTx/>
              <a:buSzPct val="171000"/>
              <a:buChar char="•"/>
              <a:defRPr sz="3200">
                <a:uFillTx/>
                <a:latin typeface="+mj-lt"/>
                <a:ea typeface="+mj-ea"/>
                <a:cs typeface="+mj-cs"/>
                <a:sym typeface="Gill Sans"/>
              </a:defRPr>
            </a:lvl1pPr>
            <a:lvl2pPr marL="1256620" marR="0" indent="-494620" defTabSz="584200">
              <a:lnSpc>
                <a:spcPct val="100000"/>
              </a:lnSpc>
              <a:spcBef>
                <a:spcPts val="3800"/>
              </a:spcBef>
              <a:buClrTx/>
              <a:buSzPct val="171000"/>
              <a:buChar char="•"/>
              <a:defRPr sz="3200">
                <a:uFillTx/>
                <a:latin typeface="+mj-lt"/>
                <a:ea typeface="+mj-ea"/>
                <a:cs typeface="+mj-cs"/>
                <a:sym typeface="Gill Sans"/>
              </a:defRPr>
            </a:lvl2pPr>
            <a:lvl3pPr marL="1701120" marR="0" indent="-494620" defTabSz="584200">
              <a:lnSpc>
                <a:spcPct val="100000"/>
              </a:lnSpc>
              <a:spcBef>
                <a:spcPts val="3800"/>
              </a:spcBef>
              <a:buClrTx/>
              <a:buSzPct val="171000"/>
              <a:buChar char="•"/>
              <a:defRPr sz="3200">
                <a:uFillTx/>
                <a:latin typeface="+mj-lt"/>
                <a:ea typeface="+mj-ea"/>
                <a:cs typeface="+mj-cs"/>
                <a:sym typeface="Gill Sans"/>
              </a:defRPr>
            </a:lvl3pPr>
            <a:lvl4pPr marL="2145620" marR="0" indent="-494620" defTabSz="584200">
              <a:lnSpc>
                <a:spcPct val="100000"/>
              </a:lnSpc>
              <a:spcBef>
                <a:spcPts val="3800"/>
              </a:spcBef>
              <a:buClrTx/>
              <a:buSzPct val="171000"/>
              <a:buChar char="•"/>
              <a:defRPr sz="3200">
                <a:uFillTx/>
                <a:latin typeface="+mj-lt"/>
                <a:ea typeface="+mj-ea"/>
                <a:cs typeface="+mj-cs"/>
                <a:sym typeface="Gill Sans"/>
              </a:defRPr>
            </a:lvl4pPr>
            <a:lvl5pPr marL="2590120" marR="0" indent="-494620" defTabSz="584200">
              <a:lnSpc>
                <a:spcPct val="100000"/>
              </a:lnSpc>
              <a:spcBef>
                <a:spcPts val="3800"/>
              </a:spcBef>
              <a:buClrTx/>
              <a:buSzPct val="171000"/>
              <a:buChar char="•"/>
              <a:defRPr sz="3200">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6324600" y="9258300"/>
            <a:ext cx="342900" cy="368300"/>
          </a:xfrm>
          <a:prstGeom prst="rect">
            <a:avLst/>
          </a:prstGeom>
        </p:spPr>
        <p:txBody>
          <a:bodyPr/>
          <a:lstStyle>
            <a:lvl1pPr>
              <a:defRPr>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38" name="Title Text"/>
          <p:cNvSpPr txBox="1">
            <a:spLocks noGrp="1"/>
          </p:cNvSpPr>
          <p:nvPr>
            <p:ph type="title"/>
          </p:nvPr>
        </p:nvSpPr>
        <p:spPr>
          <a:xfrm>
            <a:off x="1270000" y="1638300"/>
            <a:ext cx="10464800" cy="3302000"/>
          </a:xfrm>
          <a:prstGeom prst="rect">
            <a:avLst/>
          </a:prstGeom>
        </p:spPr>
        <p:txBody>
          <a:bodyPr anchor="b"/>
          <a:lstStyle>
            <a:lvl1pPr marL="0" marR="0" indent="0" algn="ctr" defTabSz="584200">
              <a:lnSpc>
                <a:spcPct val="100000"/>
              </a:lnSpc>
              <a:defRPr sz="8400">
                <a:solidFill>
                  <a:srgbClr val="000000"/>
                </a:solidFill>
                <a:uFillTx/>
                <a:latin typeface="+mj-lt"/>
                <a:ea typeface="+mj-ea"/>
                <a:cs typeface="+mj-cs"/>
                <a:sym typeface="Gill Sans"/>
              </a:defRPr>
            </a:lvl1pPr>
          </a:lstStyle>
          <a:p>
            <a:r>
              <a:t>Title Text</a:t>
            </a:r>
          </a:p>
        </p:txBody>
      </p:sp>
      <p:sp>
        <p:nvSpPr>
          <p:cNvPr id="39" name="Body Level One…"/>
          <p:cNvSpPr txBox="1">
            <a:spLocks noGrp="1"/>
          </p:cNvSpPr>
          <p:nvPr>
            <p:ph type="body" sz="quarter" idx="1"/>
          </p:nvPr>
        </p:nvSpPr>
        <p:spPr>
          <a:xfrm>
            <a:off x="1270000" y="5029200"/>
            <a:ext cx="10464800" cy="1130300"/>
          </a:xfrm>
          <a:prstGeom prst="rect">
            <a:avLst/>
          </a:prstGeom>
        </p:spPr>
        <p:txBody>
          <a:bodyPr/>
          <a:lstStyle>
            <a:lvl1pPr marL="0" marR="0" indent="0" algn="ctr" defTabSz="584200">
              <a:lnSpc>
                <a:spcPct val="100000"/>
              </a:lnSpc>
              <a:spcBef>
                <a:spcPts val="0"/>
              </a:spcBef>
              <a:buClrTx/>
              <a:buSzTx/>
              <a:buNone/>
              <a:defRPr sz="3600">
                <a:solidFill>
                  <a:srgbClr val="000000"/>
                </a:solidFill>
                <a:uFillTx/>
                <a:latin typeface="+mj-lt"/>
                <a:ea typeface="+mj-ea"/>
                <a:cs typeface="+mj-cs"/>
                <a:sym typeface="Gill Sans"/>
              </a:defRPr>
            </a:lvl1pPr>
            <a:lvl2pPr marL="0" marR="0" indent="0" algn="ctr" defTabSz="584200">
              <a:lnSpc>
                <a:spcPct val="100000"/>
              </a:lnSpc>
              <a:spcBef>
                <a:spcPts val="0"/>
              </a:spcBef>
              <a:buClrTx/>
              <a:buSzTx/>
              <a:buNone/>
              <a:defRPr sz="3600">
                <a:solidFill>
                  <a:srgbClr val="000000"/>
                </a:solidFill>
                <a:uFillTx/>
                <a:latin typeface="+mj-lt"/>
                <a:ea typeface="+mj-ea"/>
                <a:cs typeface="+mj-cs"/>
                <a:sym typeface="Gill Sans"/>
              </a:defRPr>
            </a:lvl2pPr>
            <a:lvl3pPr marL="0" marR="0" indent="0" algn="ctr" defTabSz="584200">
              <a:lnSpc>
                <a:spcPct val="100000"/>
              </a:lnSpc>
              <a:spcBef>
                <a:spcPts val="0"/>
              </a:spcBef>
              <a:buClrTx/>
              <a:buSzTx/>
              <a:buNone/>
              <a:defRPr sz="3600">
                <a:solidFill>
                  <a:srgbClr val="000000"/>
                </a:solidFill>
                <a:uFillTx/>
                <a:latin typeface="+mj-lt"/>
                <a:ea typeface="+mj-ea"/>
                <a:cs typeface="+mj-cs"/>
                <a:sym typeface="Gill Sans"/>
              </a:defRPr>
            </a:lvl3pPr>
            <a:lvl4pPr marL="0" marR="0" indent="0" algn="ctr" defTabSz="584200">
              <a:lnSpc>
                <a:spcPct val="100000"/>
              </a:lnSpc>
              <a:spcBef>
                <a:spcPts val="0"/>
              </a:spcBef>
              <a:buClrTx/>
              <a:buSzTx/>
              <a:buNone/>
              <a:defRPr sz="3600">
                <a:solidFill>
                  <a:srgbClr val="000000"/>
                </a:solidFill>
                <a:uFillTx/>
                <a:latin typeface="+mj-lt"/>
                <a:ea typeface="+mj-ea"/>
                <a:cs typeface="+mj-cs"/>
                <a:sym typeface="Gill Sans"/>
              </a:defRPr>
            </a:lvl4pPr>
            <a:lvl5pPr marL="0" marR="0" indent="0" algn="ctr" defTabSz="584200">
              <a:lnSpc>
                <a:spcPct val="100000"/>
              </a:lnSpc>
              <a:spcBef>
                <a:spcPts val="0"/>
              </a:spcBef>
              <a:buClrTx/>
              <a:buSzTx/>
              <a:buNone/>
              <a:defRPr sz="3600">
                <a:solidFill>
                  <a:srgbClr val="000000"/>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70000" y="254000"/>
            <a:ext cx="10464800" cy="2438400"/>
          </a:xfrm>
          <a:prstGeom prst="rect">
            <a:avLst/>
          </a:prstGeom>
        </p:spPr>
        <p:txBody>
          <a:bodyPr/>
          <a:lstStyle>
            <a:lvl1pPr marL="0" marR="0" indent="0" algn="ctr" defTabSz="584200">
              <a:lnSpc>
                <a:spcPct val="100000"/>
              </a:lnSpc>
              <a:defRPr sz="8400">
                <a:solidFill>
                  <a:srgbClr val="000000"/>
                </a:solidFill>
                <a:uFillTx/>
                <a:latin typeface="+mj-lt"/>
                <a:ea typeface="+mj-ea"/>
                <a:cs typeface="+mj-cs"/>
                <a:sym typeface="Gill Sans"/>
              </a:defRPr>
            </a:lvl1pPr>
          </a:lstStyle>
          <a:p>
            <a:r>
              <a:t>Title Text</a:t>
            </a:r>
          </a:p>
        </p:txBody>
      </p:sp>
      <p:sp>
        <p:nvSpPr>
          <p:cNvPr id="48" name="Body Level One…"/>
          <p:cNvSpPr txBox="1">
            <a:spLocks noGrp="1"/>
          </p:cNvSpPr>
          <p:nvPr>
            <p:ph type="body" idx="1"/>
          </p:nvPr>
        </p:nvSpPr>
        <p:spPr>
          <a:xfrm>
            <a:off x="1270000" y="2768600"/>
            <a:ext cx="10464800" cy="5715000"/>
          </a:xfrm>
          <a:prstGeom prst="rect">
            <a:avLst/>
          </a:prstGeom>
        </p:spPr>
        <p:txBody>
          <a:bodyPr anchor="ctr"/>
          <a:lstStyle>
            <a:lvl1pPr marL="889000" marR="0" indent="-571500" defTabSz="584200">
              <a:lnSpc>
                <a:spcPct val="100000"/>
              </a:lnSpc>
              <a:spcBef>
                <a:spcPts val="2400"/>
              </a:spcBef>
              <a:buClrTx/>
              <a:buSzPct val="171000"/>
              <a:buChar char="•"/>
              <a:defRPr sz="4200">
                <a:solidFill>
                  <a:srgbClr val="000000"/>
                </a:solidFill>
                <a:uFillTx/>
                <a:latin typeface="+mj-lt"/>
                <a:ea typeface="+mj-ea"/>
                <a:cs typeface="+mj-cs"/>
                <a:sym typeface="Gill Sans"/>
              </a:defRPr>
            </a:lvl1pPr>
            <a:lvl2pPr marL="1333500" marR="0" indent="-571500" defTabSz="584200">
              <a:lnSpc>
                <a:spcPct val="100000"/>
              </a:lnSpc>
              <a:spcBef>
                <a:spcPts val="2400"/>
              </a:spcBef>
              <a:buClrTx/>
              <a:buSzPct val="171000"/>
              <a:buChar char="•"/>
              <a:defRPr sz="4200">
                <a:solidFill>
                  <a:srgbClr val="000000"/>
                </a:solidFill>
                <a:uFillTx/>
                <a:latin typeface="+mj-lt"/>
                <a:ea typeface="+mj-ea"/>
                <a:cs typeface="+mj-cs"/>
                <a:sym typeface="Gill Sans"/>
              </a:defRPr>
            </a:lvl2pPr>
            <a:lvl3pPr marL="1778000" marR="0" indent="-571500" defTabSz="584200">
              <a:lnSpc>
                <a:spcPct val="100000"/>
              </a:lnSpc>
              <a:spcBef>
                <a:spcPts val="2400"/>
              </a:spcBef>
              <a:buClrTx/>
              <a:buSzPct val="171000"/>
              <a:buChar char="•"/>
              <a:defRPr sz="4200">
                <a:solidFill>
                  <a:srgbClr val="000000"/>
                </a:solidFill>
                <a:uFillTx/>
                <a:latin typeface="+mj-lt"/>
                <a:ea typeface="+mj-ea"/>
                <a:cs typeface="+mj-cs"/>
                <a:sym typeface="Gill Sans"/>
              </a:defRPr>
            </a:lvl3pPr>
            <a:lvl4pPr marL="2222500" marR="0" indent="-571500" defTabSz="584200">
              <a:lnSpc>
                <a:spcPct val="100000"/>
              </a:lnSpc>
              <a:spcBef>
                <a:spcPts val="2400"/>
              </a:spcBef>
              <a:buClrTx/>
              <a:buSzPct val="171000"/>
              <a:buChar char="•"/>
              <a:defRPr sz="4200">
                <a:solidFill>
                  <a:srgbClr val="000000"/>
                </a:solidFill>
                <a:uFillTx/>
                <a:latin typeface="+mj-lt"/>
                <a:ea typeface="+mj-ea"/>
                <a:cs typeface="+mj-cs"/>
                <a:sym typeface="Gill Sans"/>
              </a:defRPr>
            </a:lvl4pPr>
            <a:lvl5pPr marL="2667000" marR="0" indent="-571500" defTabSz="584200">
              <a:lnSpc>
                <a:spcPct val="100000"/>
              </a:lnSpc>
              <a:spcBef>
                <a:spcPts val="2400"/>
              </a:spcBef>
              <a:buClrTx/>
              <a:buSzPct val="171000"/>
              <a:buChar char="•"/>
              <a:defRPr sz="4200">
                <a:solidFill>
                  <a:srgbClr val="000000"/>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 2 Column">
    <p:bg>
      <p:bgPr>
        <a:solidFill>
          <a:srgbClr val="FFFFFF"/>
        </a:solidFill>
        <a:effectLst/>
      </p:bgPr>
    </p:bg>
    <p:spTree>
      <p:nvGrpSpPr>
        <p:cNvPr id="1" name=""/>
        <p:cNvGrpSpPr/>
        <p:nvPr/>
      </p:nvGrpSpPr>
      <p:grpSpPr>
        <a:xfrm>
          <a:off x="0" y="0"/>
          <a:ext cx="0" cy="0"/>
          <a:chOff x="0" y="0"/>
          <a:chExt cx="0" cy="0"/>
        </a:xfrm>
      </p:grpSpPr>
      <p:sp>
        <p:nvSpPr>
          <p:cNvPr id="56" name="Title Text"/>
          <p:cNvSpPr txBox="1">
            <a:spLocks noGrp="1"/>
          </p:cNvSpPr>
          <p:nvPr>
            <p:ph type="title"/>
          </p:nvPr>
        </p:nvSpPr>
        <p:spPr>
          <a:xfrm>
            <a:off x="1270000" y="254000"/>
            <a:ext cx="10464800" cy="2438400"/>
          </a:xfrm>
          <a:prstGeom prst="rect">
            <a:avLst/>
          </a:prstGeom>
        </p:spPr>
        <p:txBody>
          <a:bodyPr/>
          <a:lstStyle>
            <a:lvl1pPr marL="0" marR="0" indent="0" algn="ctr" defTabSz="584200">
              <a:lnSpc>
                <a:spcPct val="100000"/>
              </a:lnSpc>
              <a:defRPr sz="8400">
                <a:solidFill>
                  <a:srgbClr val="000000"/>
                </a:solidFill>
                <a:uFillTx/>
                <a:latin typeface="+mj-lt"/>
                <a:ea typeface="+mj-ea"/>
                <a:cs typeface="+mj-cs"/>
                <a:sym typeface="Gill Sans"/>
              </a:defRPr>
            </a:lvl1pPr>
          </a:lstStyle>
          <a:p>
            <a:r>
              <a:t>Title Text</a:t>
            </a:r>
          </a:p>
        </p:txBody>
      </p:sp>
      <p:sp>
        <p:nvSpPr>
          <p:cNvPr id="57" name="Body Level One…"/>
          <p:cNvSpPr txBox="1">
            <a:spLocks noGrp="1"/>
          </p:cNvSpPr>
          <p:nvPr>
            <p:ph type="body" idx="1"/>
          </p:nvPr>
        </p:nvSpPr>
        <p:spPr>
          <a:xfrm>
            <a:off x="1270000" y="2768600"/>
            <a:ext cx="10464800" cy="5715000"/>
          </a:xfrm>
          <a:prstGeom prst="rect">
            <a:avLst/>
          </a:prstGeom>
        </p:spPr>
        <p:txBody>
          <a:bodyPr numCol="2" spcCol="523240"/>
          <a:lstStyle>
            <a:lvl1pPr marL="8121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1pPr>
            <a:lvl2pPr marL="12566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2pPr>
            <a:lvl3pPr marL="17011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3pPr>
            <a:lvl4pPr marL="21456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4pPr>
            <a:lvl5pPr marL="2590120" marR="0" indent="-494620" defTabSz="584200">
              <a:lnSpc>
                <a:spcPct val="100000"/>
              </a:lnSpc>
              <a:spcBef>
                <a:spcPts val="3800"/>
              </a:spcBef>
              <a:buClrTx/>
              <a:buSzPct val="171000"/>
              <a:buChar char="•"/>
              <a:defRPr sz="3200">
                <a:solidFill>
                  <a:srgbClr val="000000"/>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65" name="Body Level One…"/>
          <p:cNvSpPr txBox="1">
            <a:spLocks noGrp="1"/>
          </p:cNvSpPr>
          <p:nvPr>
            <p:ph type="body" idx="1"/>
          </p:nvPr>
        </p:nvSpPr>
        <p:spPr>
          <a:xfrm>
            <a:off x="1270000" y="1270000"/>
            <a:ext cx="10464800" cy="7213600"/>
          </a:xfrm>
          <a:prstGeom prst="rect">
            <a:avLst/>
          </a:prstGeom>
        </p:spPr>
        <p:txBody>
          <a:bodyPr anchor="ctr"/>
          <a:lstStyle>
            <a:lvl1pPr marL="889000" marR="0" indent="-571500" defTabSz="584200">
              <a:lnSpc>
                <a:spcPct val="100000"/>
              </a:lnSpc>
              <a:spcBef>
                <a:spcPts val="4800"/>
              </a:spcBef>
              <a:buClrTx/>
              <a:buSzPct val="171000"/>
              <a:buChar char="•"/>
              <a:defRPr sz="4200">
                <a:solidFill>
                  <a:srgbClr val="000000"/>
                </a:solidFill>
                <a:uFillTx/>
                <a:latin typeface="+mj-lt"/>
                <a:ea typeface="+mj-ea"/>
                <a:cs typeface="+mj-cs"/>
                <a:sym typeface="Gill Sans"/>
              </a:defRPr>
            </a:lvl1pPr>
            <a:lvl2pPr marL="1333500" marR="0" indent="-571500" defTabSz="584200">
              <a:lnSpc>
                <a:spcPct val="100000"/>
              </a:lnSpc>
              <a:spcBef>
                <a:spcPts val="4800"/>
              </a:spcBef>
              <a:buClrTx/>
              <a:buSzPct val="171000"/>
              <a:buChar char="•"/>
              <a:defRPr sz="4200">
                <a:solidFill>
                  <a:srgbClr val="000000"/>
                </a:solidFill>
                <a:uFillTx/>
                <a:latin typeface="+mj-lt"/>
                <a:ea typeface="+mj-ea"/>
                <a:cs typeface="+mj-cs"/>
                <a:sym typeface="Gill Sans"/>
              </a:defRPr>
            </a:lvl2pPr>
            <a:lvl3pPr marL="1778000" marR="0" indent="-571500" defTabSz="584200">
              <a:lnSpc>
                <a:spcPct val="100000"/>
              </a:lnSpc>
              <a:spcBef>
                <a:spcPts val="4800"/>
              </a:spcBef>
              <a:buClrTx/>
              <a:buSzPct val="171000"/>
              <a:buChar char="•"/>
              <a:defRPr sz="4200">
                <a:solidFill>
                  <a:srgbClr val="000000"/>
                </a:solidFill>
                <a:uFillTx/>
                <a:latin typeface="+mj-lt"/>
                <a:ea typeface="+mj-ea"/>
                <a:cs typeface="+mj-cs"/>
                <a:sym typeface="Gill Sans"/>
              </a:defRPr>
            </a:lvl3pPr>
            <a:lvl4pPr marL="2222500" marR="0" indent="-571500" defTabSz="584200">
              <a:lnSpc>
                <a:spcPct val="100000"/>
              </a:lnSpc>
              <a:spcBef>
                <a:spcPts val="4800"/>
              </a:spcBef>
              <a:buClrTx/>
              <a:buSzPct val="171000"/>
              <a:buChar char="•"/>
              <a:defRPr sz="4200">
                <a:solidFill>
                  <a:srgbClr val="000000"/>
                </a:solidFill>
                <a:uFillTx/>
                <a:latin typeface="+mj-lt"/>
                <a:ea typeface="+mj-ea"/>
                <a:cs typeface="+mj-cs"/>
                <a:sym typeface="Gill Sans"/>
              </a:defRPr>
            </a:lvl4pPr>
            <a:lvl5pPr marL="2667000" marR="0" indent="-571500" defTabSz="584200">
              <a:lnSpc>
                <a:spcPct val="100000"/>
              </a:lnSpc>
              <a:spcBef>
                <a:spcPts val="4800"/>
              </a:spcBef>
              <a:buClrTx/>
              <a:buSzPct val="171000"/>
              <a:buChar char="•"/>
              <a:defRPr sz="4200">
                <a:solidFill>
                  <a:srgbClr val="000000"/>
                </a:solidFill>
                <a:uFillTx/>
                <a:latin typeface="+mj-lt"/>
                <a:ea typeface="+mj-ea"/>
                <a:cs typeface="+mj-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73"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80" name="Title Text"/>
          <p:cNvSpPr txBox="1">
            <a:spLocks noGrp="1"/>
          </p:cNvSpPr>
          <p:nvPr>
            <p:ph type="title"/>
          </p:nvPr>
        </p:nvSpPr>
        <p:spPr>
          <a:xfrm>
            <a:off x="1270000" y="254000"/>
            <a:ext cx="10464800" cy="2438400"/>
          </a:xfrm>
          <a:prstGeom prst="rect">
            <a:avLst/>
          </a:prstGeom>
        </p:spPr>
        <p:txBody>
          <a:bodyPr/>
          <a:lstStyle>
            <a:lvl1pPr marL="0" marR="0" indent="0" algn="ctr" defTabSz="584200">
              <a:lnSpc>
                <a:spcPct val="100000"/>
              </a:lnSpc>
              <a:defRPr sz="8400">
                <a:solidFill>
                  <a:srgbClr val="000000"/>
                </a:solidFill>
                <a:uFillTx/>
                <a:latin typeface="+mj-lt"/>
                <a:ea typeface="+mj-ea"/>
                <a:cs typeface="+mj-cs"/>
                <a:sym typeface="Gill Sans"/>
              </a:defRPr>
            </a:lvl1pPr>
          </a:lstStyle>
          <a:p>
            <a:r>
              <a:t>Title Text</a:t>
            </a:r>
          </a:p>
        </p:txBody>
      </p:sp>
      <p:sp>
        <p:nvSpPr>
          <p:cNvPr id="81" name="Slide Number"/>
          <p:cNvSpPr txBox="1">
            <a:spLocks noGrp="1"/>
          </p:cNvSpPr>
          <p:nvPr>
            <p:ph type="sldNum" sz="quarter" idx="2"/>
          </p:nvPr>
        </p:nvSpPr>
        <p:spPr>
          <a:xfrm>
            <a:off x="6324600" y="9258300"/>
            <a:ext cx="342900" cy="368300"/>
          </a:xfrm>
          <a:prstGeom prst="rect">
            <a:avLst/>
          </a:prstGeom>
        </p:spPr>
        <p:txBody>
          <a:bodyPr/>
          <a:lstStyle>
            <a:lvl1pPr>
              <a:defRPr>
                <a:solidFill>
                  <a:srgbClr val="000000"/>
                </a:solidFill>
                <a:uFillTx/>
                <a:latin typeface="+mj-lt"/>
                <a:ea typeface="+mj-ea"/>
                <a:cs typeface="+mj-cs"/>
                <a:sym typeface="Gill Sans"/>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ti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193800" y="215900"/>
            <a:ext cx="10731500" cy="1739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Title Text</a:t>
            </a:r>
          </a:p>
        </p:txBody>
      </p:sp>
      <p:sp>
        <p:nvSpPr>
          <p:cNvPr id="3" name="Body Level One…"/>
          <p:cNvSpPr txBox="1">
            <a:spLocks noGrp="1"/>
          </p:cNvSpPr>
          <p:nvPr>
            <p:ph type="body" idx="1"/>
          </p:nvPr>
        </p:nvSpPr>
        <p:spPr>
          <a:xfrm>
            <a:off x="1193800" y="1955800"/>
            <a:ext cx="10731500" cy="779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2pPr marL="731837" indent="-285750">
              <a:spcBef>
                <a:spcPts val="900"/>
              </a:spcBef>
              <a:buChar char=""/>
              <a:defRPr sz="3800"/>
            </a:lvl2pPr>
            <a:lvl3pPr marL="1131887" indent="-228600">
              <a:spcBef>
                <a:spcPts val="800"/>
              </a:spcBef>
              <a:defRPr sz="3400"/>
            </a:lvl3pPr>
            <a:lvl4pPr marL="1589087" indent="-228600">
              <a:spcBef>
                <a:spcPts val="700"/>
              </a:spcBef>
              <a:buChar char=""/>
              <a:defRPr sz="2800"/>
            </a:lvl4pPr>
            <a:lvl5pPr marL="2046287" indent="-228600">
              <a:spcBef>
                <a:spcPts val="700"/>
              </a:spcBef>
              <a:defRPr sz="2800"/>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381319" y="9392778"/>
            <a:ext cx="368574" cy="360822"/>
          </a:xfrm>
          <a:prstGeom prst="rect">
            <a:avLst/>
          </a:prstGeom>
          <a:ln w="12700">
            <a:miter lim="400000"/>
          </a:ln>
        </p:spPr>
        <p:txBody>
          <a:bodyPr wrap="none" lIns="50800" tIns="50800" rIns="50800" bIns="50800" anchor="b">
            <a:spAutoFit/>
          </a:bodyPr>
          <a:lstStyle>
            <a:lvl1pPr algn="ctr" defTabSz="584200">
              <a:defRPr sz="1800">
                <a:solidFill>
                  <a:srgbClr val="FFFFFF"/>
                </a:solidFill>
                <a:uFill>
                  <a:solidFill>
                    <a:srgbClr val="FFFFFF"/>
                  </a:solidFill>
                </a:uFill>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transition spd="med"/>
  <p:txStyles>
    <p:titleStyle>
      <a:lvl1pPr marL="6350" marR="57799" indent="-6350" algn="l" defTabSz="914400" rtl="0" latinLnBrk="0">
        <a:lnSpc>
          <a:spcPct val="90000"/>
        </a:lnSpc>
        <a:spcBef>
          <a:spcPts val="0"/>
        </a:spcBef>
        <a:spcAft>
          <a:spcPts val="0"/>
        </a:spcAft>
        <a:buClrTx/>
        <a:buSzTx/>
        <a:buFontTx/>
        <a:buNone/>
        <a:tabLst/>
        <a:defRPr sz="5800" b="0" i="0" u="none" strike="noStrike" cap="none" spc="0" baseline="0">
          <a:solidFill>
            <a:srgbClr val="DCC9C9"/>
          </a:solidFill>
          <a:uFill>
            <a:solidFill>
              <a:srgbClr val="DCC9C9"/>
            </a:solidFill>
          </a:uFill>
          <a:latin typeface="+mn-lt"/>
          <a:ea typeface="+mn-ea"/>
          <a:cs typeface="+mn-cs"/>
          <a:sym typeface="Arial"/>
        </a:defRPr>
      </a:lvl1pPr>
      <a:lvl2pPr marL="6350" marR="57799" indent="450850" algn="l" defTabSz="914400" rtl="0" latinLnBrk="0">
        <a:lnSpc>
          <a:spcPct val="90000"/>
        </a:lnSpc>
        <a:spcBef>
          <a:spcPts val="0"/>
        </a:spcBef>
        <a:spcAft>
          <a:spcPts val="0"/>
        </a:spcAft>
        <a:buClrTx/>
        <a:buSzTx/>
        <a:buFontTx/>
        <a:buNone/>
        <a:tabLst/>
        <a:defRPr sz="5800" b="0" i="0" u="none" strike="noStrike" cap="none" spc="0" baseline="0">
          <a:solidFill>
            <a:srgbClr val="DCC9C9"/>
          </a:solidFill>
          <a:uFill>
            <a:solidFill>
              <a:srgbClr val="DCC9C9"/>
            </a:solidFill>
          </a:uFill>
          <a:latin typeface="+mn-lt"/>
          <a:ea typeface="+mn-ea"/>
          <a:cs typeface="+mn-cs"/>
          <a:sym typeface="Arial"/>
        </a:defRPr>
      </a:lvl2pPr>
      <a:lvl3pPr marL="6350" marR="57799" indent="908050" algn="l" defTabSz="914400" rtl="0" latinLnBrk="0">
        <a:lnSpc>
          <a:spcPct val="90000"/>
        </a:lnSpc>
        <a:spcBef>
          <a:spcPts val="0"/>
        </a:spcBef>
        <a:spcAft>
          <a:spcPts val="0"/>
        </a:spcAft>
        <a:buClrTx/>
        <a:buSzTx/>
        <a:buFontTx/>
        <a:buNone/>
        <a:tabLst/>
        <a:defRPr sz="5800" b="0" i="0" u="none" strike="noStrike" cap="none" spc="0" baseline="0">
          <a:solidFill>
            <a:srgbClr val="DCC9C9"/>
          </a:solidFill>
          <a:uFill>
            <a:solidFill>
              <a:srgbClr val="DCC9C9"/>
            </a:solidFill>
          </a:uFill>
          <a:latin typeface="+mn-lt"/>
          <a:ea typeface="+mn-ea"/>
          <a:cs typeface="+mn-cs"/>
          <a:sym typeface="Arial"/>
        </a:defRPr>
      </a:lvl3pPr>
      <a:lvl4pPr marL="6350" marR="57799" indent="1365250" algn="l" defTabSz="914400" rtl="0" latinLnBrk="0">
        <a:lnSpc>
          <a:spcPct val="90000"/>
        </a:lnSpc>
        <a:spcBef>
          <a:spcPts val="0"/>
        </a:spcBef>
        <a:spcAft>
          <a:spcPts val="0"/>
        </a:spcAft>
        <a:buClrTx/>
        <a:buSzTx/>
        <a:buFontTx/>
        <a:buNone/>
        <a:tabLst/>
        <a:defRPr sz="5800" b="0" i="0" u="none" strike="noStrike" cap="none" spc="0" baseline="0">
          <a:solidFill>
            <a:srgbClr val="DCC9C9"/>
          </a:solidFill>
          <a:uFill>
            <a:solidFill>
              <a:srgbClr val="DCC9C9"/>
            </a:solidFill>
          </a:uFill>
          <a:latin typeface="+mn-lt"/>
          <a:ea typeface="+mn-ea"/>
          <a:cs typeface="+mn-cs"/>
          <a:sym typeface="Arial"/>
        </a:defRPr>
      </a:lvl4pPr>
      <a:lvl5pPr marL="6350" marR="57799" indent="1822450" algn="l" defTabSz="914400" rtl="0" latinLnBrk="0">
        <a:lnSpc>
          <a:spcPct val="90000"/>
        </a:lnSpc>
        <a:spcBef>
          <a:spcPts val="0"/>
        </a:spcBef>
        <a:spcAft>
          <a:spcPts val="0"/>
        </a:spcAft>
        <a:buClrTx/>
        <a:buSzTx/>
        <a:buFontTx/>
        <a:buNone/>
        <a:tabLst/>
        <a:defRPr sz="5800" b="0" i="0" u="none" strike="noStrike" cap="none" spc="0" baseline="0">
          <a:solidFill>
            <a:srgbClr val="DCC9C9"/>
          </a:solidFill>
          <a:uFill>
            <a:solidFill>
              <a:srgbClr val="DCC9C9"/>
            </a:solidFill>
          </a:uFill>
          <a:latin typeface="+mn-lt"/>
          <a:ea typeface="+mn-ea"/>
          <a:cs typeface="+mn-cs"/>
          <a:sym typeface="Arial"/>
        </a:defRPr>
      </a:lvl5pPr>
      <a:lvl6pPr marL="6350" marR="57799" indent="2279650" algn="l" defTabSz="914400" rtl="0" latinLnBrk="0">
        <a:lnSpc>
          <a:spcPct val="90000"/>
        </a:lnSpc>
        <a:spcBef>
          <a:spcPts val="0"/>
        </a:spcBef>
        <a:spcAft>
          <a:spcPts val="0"/>
        </a:spcAft>
        <a:buClrTx/>
        <a:buSzTx/>
        <a:buFontTx/>
        <a:buNone/>
        <a:tabLst/>
        <a:defRPr sz="5800" b="0" i="0" u="none" strike="noStrike" cap="none" spc="0" baseline="0">
          <a:solidFill>
            <a:srgbClr val="DCC9C9"/>
          </a:solidFill>
          <a:uFill>
            <a:solidFill>
              <a:srgbClr val="DCC9C9"/>
            </a:solidFill>
          </a:uFill>
          <a:latin typeface="+mn-lt"/>
          <a:ea typeface="+mn-ea"/>
          <a:cs typeface="+mn-cs"/>
          <a:sym typeface="Arial"/>
        </a:defRPr>
      </a:lvl6pPr>
      <a:lvl7pPr marL="6350" marR="57799" indent="2736850" algn="l" defTabSz="914400" rtl="0" latinLnBrk="0">
        <a:lnSpc>
          <a:spcPct val="90000"/>
        </a:lnSpc>
        <a:spcBef>
          <a:spcPts val="0"/>
        </a:spcBef>
        <a:spcAft>
          <a:spcPts val="0"/>
        </a:spcAft>
        <a:buClrTx/>
        <a:buSzTx/>
        <a:buFontTx/>
        <a:buNone/>
        <a:tabLst/>
        <a:defRPr sz="5800" b="0" i="0" u="none" strike="noStrike" cap="none" spc="0" baseline="0">
          <a:solidFill>
            <a:srgbClr val="DCC9C9"/>
          </a:solidFill>
          <a:uFill>
            <a:solidFill>
              <a:srgbClr val="DCC9C9"/>
            </a:solidFill>
          </a:uFill>
          <a:latin typeface="+mn-lt"/>
          <a:ea typeface="+mn-ea"/>
          <a:cs typeface="+mn-cs"/>
          <a:sym typeface="Arial"/>
        </a:defRPr>
      </a:lvl7pPr>
      <a:lvl8pPr marL="6350" marR="57799" indent="3194050" algn="l" defTabSz="914400" rtl="0" latinLnBrk="0">
        <a:lnSpc>
          <a:spcPct val="90000"/>
        </a:lnSpc>
        <a:spcBef>
          <a:spcPts val="0"/>
        </a:spcBef>
        <a:spcAft>
          <a:spcPts val="0"/>
        </a:spcAft>
        <a:buClrTx/>
        <a:buSzTx/>
        <a:buFontTx/>
        <a:buNone/>
        <a:tabLst/>
        <a:defRPr sz="5800" b="0" i="0" u="none" strike="noStrike" cap="none" spc="0" baseline="0">
          <a:solidFill>
            <a:srgbClr val="DCC9C9"/>
          </a:solidFill>
          <a:uFill>
            <a:solidFill>
              <a:srgbClr val="DCC9C9"/>
            </a:solidFill>
          </a:uFill>
          <a:latin typeface="+mn-lt"/>
          <a:ea typeface="+mn-ea"/>
          <a:cs typeface="+mn-cs"/>
          <a:sym typeface="Arial"/>
        </a:defRPr>
      </a:lvl8pPr>
      <a:lvl9pPr marL="6350" marR="57799" indent="3651250" algn="l" defTabSz="914400" rtl="0" latinLnBrk="0">
        <a:lnSpc>
          <a:spcPct val="90000"/>
        </a:lnSpc>
        <a:spcBef>
          <a:spcPts val="0"/>
        </a:spcBef>
        <a:spcAft>
          <a:spcPts val="0"/>
        </a:spcAft>
        <a:buClrTx/>
        <a:buSzTx/>
        <a:buFontTx/>
        <a:buNone/>
        <a:tabLst/>
        <a:defRPr sz="5800" b="0" i="0" u="none" strike="noStrike" cap="none" spc="0" baseline="0">
          <a:solidFill>
            <a:srgbClr val="DCC9C9"/>
          </a:solidFill>
          <a:uFill>
            <a:solidFill>
              <a:srgbClr val="DCC9C9"/>
            </a:solidFill>
          </a:uFill>
          <a:latin typeface="+mn-lt"/>
          <a:ea typeface="+mn-ea"/>
          <a:cs typeface="+mn-cs"/>
          <a:sym typeface="Arial"/>
        </a:defRPr>
      </a:lvl9pPr>
    </p:titleStyle>
    <p:bodyStyle>
      <a:lvl1pPr marL="382587" marR="57799" indent="-342900" algn="l" defTabSz="914400" rtl="0" latinLnBrk="0">
        <a:lnSpc>
          <a:spcPct val="90000"/>
        </a:lnSpc>
        <a:spcBef>
          <a:spcPts val="1100"/>
        </a:spcBef>
        <a:spcAft>
          <a:spcPts val="0"/>
        </a:spcAft>
        <a:buClr>
          <a:srgbClr val="FFFFFF"/>
        </a:buClr>
        <a:buSzPct val="80000"/>
        <a:buFontTx/>
        <a:buChar char=""/>
        <a:tabLst/>
        <a:defRPr sz="4400" b="0" i="0" u="none" strike="noStrike" cap="none" spc="0" baseline="0">
          <a:solidFill>
            <a:srgbClr val="FFFFFF"/>
          </a:solidFill>
          <a:uFill>
            <a:solidFill>
              <a:srgbClr val="FFFFFF"/>
            </a:solidFill>
          </a:uFill>
          <a:latin typeface="+mn-lt"/>
          <a:ea typeface="+mn-ea"/>
          <a:cs typeface="+mn-cs"/>
          <a:sym typeface="Arial"/>
        </a:defRPr>
      </a:lvl1pPr>
      <a:lvl2pPr marL="776955" marR="57799" indent="-330868" algn="l" defTabSz="914400" rtl="0" latinLnBrk="0">
        <a:lnSpc>
          <a:spcPct val="90000"/>
        </a:lnSpc>
        <a:spcBef>
          <a:spcPts val="1100"/>
        </a:spcBef>
        <a:spcAft>
          <a:spcPts val="0"/>
        </a:spcAft>
        <a:buClr>
          <a:srgbClr val="FFFFFF"/>
        </a:buClr>
        <a:buSzPct val="80000"/>
        <a:buFontTx/>
        <a:buChar char=""/>
        <a:tabLst/>
        <a:defRPr sz="4400" b="0" i="0" u="none" strike="noStrike" cap="none" spc="0" baseline="0">
          <a:solidFill>
            <a:srgbClr val="FFFFFF"/>
          </a:solidFill>
          <a:uFill>
            <a:solidFill>
              <a:srgbClr val="FFFFFF"/>
            </a:solidFill>
          </a:uFill>
          <a:latin typeface="+mn-lt"/>
          <a:ea typeface="+mn-ea"/>
          <a:cs typeface="+mn-cs"/>
          <a:sym typeface="Arial"/>
        </a:defRPr>
      </a:lvl2pPr>
      <a:lvl3pPr marL="1199122" marR="57799" indent="-295835" algn="l" defTabSz="914400" rtl="0" latinLnBrk="0">
        <a:lnSpc>
          <a:spcPct val="90000"/>
        </a:lnSpc>
        <a:spcBef>
          <a:spcPts val="1100"/>
        </a:spcBef>
        <a:spcAft>
          <a:spcPts val="0"/>
        </a:spcAft>
        <a:buClr>
          <a:srgbClr val="FFFFFF"/>
        </a:buClr>
        <a:buSzPct val="80000"/>
        <a:buFontTx/>
        <a:buChar char=""/>
        <a:tabLst/>
        <a:defRPr sz="4400" b="0" i="0" u="none" strike="noStrike" cap="none" spc="0" baseline="0">
          <a:solidFill>
            <a:srgbClr val="FFFFFF"/>
          </a:solidFill>
          <a:uFill>
            <a:solidFill>
              <a:srgbClr val="FFFFFF"/>
            </a:solidFill>
          </a:uFill>
          <a:latin typeface="+mn-lt"/>
          <a:ea typeface="+mn-ea"/>
          <a:cs typeface="+mn-cs"/>
          <a:sym typeface="Arial"/>
        </a:defRPr>
      </a:lvl3pPr>
      <a:lvl4pPr marL="1719715" marR="57799" indent="-359228" algn="l" defTabSz="914400" rtl="0" latinLnBrk="0">
        <a:lnSpc>
          <a:spcPct val="90000"/>
        </a:lnSpc>
        <a:spcBef>
          <a:spcPts val="1100"/>
        </a:spcBef>
        <a:spcAft>
          <a:spcPts val="0"/>
        </a:spcAft>
        <a:buClr>
          <a:srgbClr val="FFFFFF"/>
        </a:buClr>
        <a:buSzPct val="80000"/>
        <a:buFontTx/>
        <a:buChar char=""/>
        <a:tabLst/>
        <a:defRPr sz="4400" b="0" i="0" u="none" strike="noStrike" cap="none" spc="0" baseline="0">
          <a:solidFill>
            <a:srgbClr val="FFFFFF"/>
          </a:solidFill>
          <a:uFill>
            <a:solidFill>
              <a:srgbClr val="FFFFFF"/>
            </a:solidFill>
          </a:uFill>
          <a:latin typeface="+mn-lt"/>
          <a:ea typeface="+mn-ea"/>
          <a:cs typeface="+mn-cs"/>
          <a:sym typeface="Arial"/>
        </a:defRPr>
      </a:lvl4pPr>
      <a:lvl5pPr marL="2176915" marR="57799" indent="-359228" algn="l" defTabSz="914400" rtl="0" latinLnBrk="0">
        <a:lnSpc>
          <a:spcPct val="90000"/>
        </a:lnSpc>
        <a:spcBef>
          <a:spcPts val="1100"/>
        </a:spcBef>
        <a:spcAft>
          <a:spcPts val="0"/>
        </a:spcAft>
        <a:buClr>
          <a:srgbClr val="FFFFFF"/>
        </a:buClr>
        <a:buSzPct val="80000"/>
        <a:buFontTx/>
        <a:buChar char=""/>
        <a:tabLst/>
        <a:defRPr sz="4400" b="0" i="0" u="none" strike="noStrike" cap="none" spc="0" baseline="0">
          <a:solidFill>
            <a:srgbClr val="FFFFFF"/>
          </a:solidFill>
          <a:uFill>
            <a:solidFill>
              <a:srgbClr val="FFFFFF"/>
            </a:solidFill>
          </a:uFill>
          <a:latin typeface="+mn-lt"/>
          <a:ea typeface="+mn-ea"/>
          <a:cs typeface="+mn-cs"/>
          <a:sym typeface="Arial"/>
        </a:defRPr>
      </a:lvl5pPr>
      <a:lvl6pPr marL="2176915" marR="57799" indent="-359228" algn="l" defTabSz="914400" rtl="0" latinLnBrk="0">
        <a:lnSpc>
          <a:spcPct val="90000"/>
        </a:lnSpc>
        <a:spcBef>
          <a:spcPts val="1100"/>
        </a:spcBef>
        <a:spcAft>
          <a:spcPts val="0"/>
        </a:spcAft>
        <a:buClr>
          <a:srgbClr val="FFFFFF"/>
        </a:buClr>
        <a:buSzPct val="80000"/>
        <a:buFontTx/>
        <a:buChar char=""/>
        <a:tabLst/>
        <a:defRPr sz="4400" b="0" i="0" u="none" strike="noStrike" cap="none" spc="0" baseline="0">
          <a:solidFill>
            <a:srgbClr val="FFFFFF"/>
          </a:solidFill>
          <a:uFill>
            <a:solidFill>
              <a:srgbClr val="FFFFFF"/>
            </a:solidFill>
          </a:uFill>
          <a:latin typeface="+mn-lt"/>
          <a:ea typeface="+mn-ea"/>
          <a:cs typeface="+mn-cs"/>
          <a:sym typeface="Arial"/>
        </a:defRPr>
      </a:lvl6pPr>
      <a:lvl7pPr marL="2176915" marR="57799" indent="-359228" algn="l" defTabSz="914400" rtl="0" latinLnBrk="0">
        <a:lnSpc>
          <a:spcPct val="90000"/>
        </a:lnSpc>
        <a:spcBef>
          <a:spcPts val="1100"/>
        </a:spcBef>
        <a:spcAft>
          <a:spcPts val="0"/>
        </a:spcAft>
        <a:buClr>
          <a:srgbClr val="FFFFFF"/>
        </a:buClr>
        <a:buSzPct val="80000"/>
        <a:buFontTx/>
        <a:buChar char=""/>
        <a:tabLst/>
        <a:defRPr sz="4400" b="0" i="0" u="none" strike="noStrike" cap="none" spc="0" baseline="0">
          <a:solidFill>
            <a:srgbClr val="FFFFFF"/>
          </a:solidFill>
          <a:uFill>
            <a:solidFill>
              <a:srgbClr val="FFFFFF"/>
            </a:solidFill>
          </a:uFill>
          <a:latin typeface="+mn-lt"/>
          <a:ea typeface="+mn-ea"/>
          <a:cs typeface="+mn-cs"/>
          <a:sym typeface="Arial"/>
        </a:defRPr>
      </a:lvl7pPr>
      <a:lvl8pPr marL="2176915" marR="57799" indent="-359228" algn="l" defTabSz="914400" rtl="0" latinLnBrk="0">
        <a:lnSpc>
          <a:spcPct val="90000"/>
        </a:lnSpc>
        <a:spcBef>
          <a:spcPts val="1100"/>
        </a:spcBef>
        <a:spcAft>
          <a:spcPts val="0"/>
        </a:spcAft>
        <a:buClr>
          <a:srgbClr val="FFFFFF"/>
        </a:buClr>
        <a:buSzPct val="80000"/>
        <a:buFontTx/>
        <a:buChar char=""/>
        <a:tabLst/>
        <a:defRPr sz="4400" b="0" i="0" u="none" strike="noStrike" cap="none" spc="0" baseline="0">
          <a:solidFill>
            <a:srgbClr val="FFFFFF"/>
          </a:solidFill>
          <a:uFill>
            <a:solidFill>
              <a:srgbClr val="FFFFFF"/>
            </a:solidFill>
          </a:uFill>
          <a:latin typeface="+mn-lt"/>
          <a:ea typeface="+mn-ea"/>
          <a:cs typeface="+mn-cs"/>
          <a:sym typeface="Arial"/>
        </a:defRPr>
      </a:lvl8pPr>
      <a:lvl9pPr marL="2176915" marR="57799" indent="-359228" algn="l" defTabSz="914400" rtl="0" latinLnBrk="0">
        <a:lnSpc>
          <a:spcPct val="90000"/>
        </a:lnSpc>
        <a:spcBef>
          <a:spcPts val="1100"/>
        </a:spcBef>
        <a:spcAft>
          <a:spcPts val="0"/>
        </a:spcAft>
        <a:buClr>
          <a:srgbClr val="FFFFFF"/>
        </a:buClr>
        <a:buSzPct val="80000"/>
        <a:buFontTx/>
        <a:buChar char=""/>
        <a:tabLst/>
        <a:defRPr sz="4400" b="0" i="0" u="none" strike="noStrike" cap="none" spc="0" baseline="0">
          <a:solidFill>
            <a:srgbClr val="FFFFFF"/>
          </a:solidFill>
          <a:uFill>
            <a:solidFill>
              <a:srgbClr val="FFFFFF"/>
            </a:solidFill>
          </a:uFill>
          <a:latin typeface="+mn-lt"/>
          <a:ea typeface="+mn-ea"/>
          <a:cs typeface="+mn-cs"/>
          <a:sym typeface="Arial"/>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
            <a:solidFill>
              <a:srgbClr val="FFFFFF"/>
            </a:solidFill>
          </a:uFill>
          <a:latin typeface="+mn-lt"/>
          <a:ea typeface="+mn-ea"/>
          <a:cs typeface="+mn-cs"/>
          <a:sym typeface="Arial"/>
        </a:defRPr>
      </a:lvl1pPr>
      <a:lvl2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
            <a:solidFill>
              <a:srgbClr val="FFFFFF"/>
            </a:solidFill>
          </a:uFill>
          <a:latin typeface="+mn-lt"/>
          <a:ea typeface="+mn-ea"/>
          <a:cs typeface="+mn-cs"/>
          <a:sym typeface="Arial"/>
        </a:defRPr>
      </a:lvl2pPr>
      <a:lvl3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
            <a:solidFill>
              <a:srgbClr val="FFFFFF"/>
            </a:solidFill>
          </a:uFill>
          <a:latin typeface="+mn-lt"/>
          <a:ea typeface="+mn-ea"/>
          <a:cs typeface="+mn-cs"/>
          <a:sym typeface="Arial"/>
        </a:defRPr>
      </a:lvl3pPr>
      <a:lvl4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
            <a:solidFill>
              <a:srgbClr val="FFFFFF"/>
            </a:solidFill>
          </a:uFill>
          <a:latin typeface="+mn-lt"/>
          <a:ea typeface="+mn-ea"/>
          <a:cs typeface="+mn-cs"/>
          <a:sym typeface="Arial"/>
        </a:defRPr>
      </a:lvl4pPr>
      <a:lvl5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
            <a:solidFill>
              <a:srgbClr val="FFFFFF"/>
            </a:solidFill>
          </a:uFill>
          <a:latin typeface="+mn-lt"/>
          <a:ea typeface="+mn-ea"/>
          <a:cs typeface="+mn-cs"/>
          <a:sym typeface="Arial"/>
        </a:defRPr>
      </a:lvl5pPr>
      <a:lvl6pPr marL="0" marR="0" indent="2286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
            <a:solidFill>
              <a:srgbClr val="FFFFFF"/>
            </a:solidFill>
          </a:uFill>
          <a:latin typeface="+mn-lt"/>
          <a:ea typeface="+mn-ea"/>
          <a:cs typeface="+mn-cs"/>
          <a:sym typeface="Arial"/>
        </a:defRPr>
      </a:lvl6pPr>
      <a:lvl7pPr marL="0" marR="0" indent="2743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
            <a:solidFill>
              <a:srgbClr val="FFFFFF"/>
            </a:solidFill>
          </a:uFill>
          <a:latin typeface="+mn-lt"/>
          <a:ea typeface="+mn-ea"/>
          <a:cs typeface="+mn-cs"/>
          <a:sym typeface="Arial"/>
        </a:defRPr>
      </a:lvl7pPr>
      <a:lvl8pPr marL="0" marR="0" indent="3200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
            <a:solidFill>
              <a:srgbClr val="FFFFFF"/>
            </a:solidFill>
          </a:uFill>
          <a:latin typeface="+mn-lt"/>
          <a:ea typeface="+mn-ea"/>
          <a:cs typeface="+mn-cs"/>
          <a:sym typeface="Arial"/>
        </a:defRPr>
      </a:lvl8pPr>
      <a:lvl9pPr marL="0" marR="0" indent="3657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
            <a:solidFill>
              <a:srgbClr val="FFFFFF"/>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Chapter 19"/>
          <p:cNvSpPr txBox="1">
            <a:spLocks noGrp="1"/>
          </p:cNvSpPr>
          <p:nvPr>
            <p:ph type="ctrTitle"/>
          </p:nvPr>
        </p:nvSpPr>
        <p:spPr>
          <a:prstGeom prst="rect">
            <a:avLst/>
          </a:prstGeom>
        </p:spPr>
        <p:txBody>
          <a:bodyPr/>
          <a:lstStyle>
            <a:lvl1pPr marL="57150" marR="115597" indent="0" algn="ctr"/>
          </a:lstStyle>
          <a:p>
            <a:r>
              <a:t>Chapter 19</a:t>
            </a:r>
          </a:p>
        </p:txBody>
      </p:sp>
      <p:sp>
        <p:nvSpPr>
          <p:cNvPr id="289" name="Viruses"/>
          <p:cNvSpPr txBox="1">
            <a:spLocks noGrp="1"/>
          </p:cNvSpPr>
          <p:nvPr>
            <p:ph type="subTitle" sz="quarter" idx="1"/>
          </p:nvPr>
        </p:nvSpPr>
        <p:spPr>
          <a:prstGeom prst="rect">
            <a:avLst/>
          </a:prstGeom>
        </p:spPr>
        <p:txBody>
          <a:bodyPr/>
          <a:lstStyle>
            <a:lvl1pPr marL="57150" marR="115597" indent="0">
              <a:buClr>
                <a:srgbClr val="FFFFFF"/>
              </a:buClr>
              <a:buFont typeface="Arial"/>
            </a:lvl1pPr>
          </a:lstStyle>
          <a:p>
            <a:r>
              <a:t>Viruses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EM of the 1918 Influenza"/>
          <p:cNvSpPr txBox="1">
            <a:spLocks noGrp="1"/>
          </p:cNvSpPr>
          <p:nvPr>
            <p:ph type="title"/>
          </p:nvPr>
        </p:nvSpPr>
        <p:spPr>
          <a:prstGeom prst="rect">
            <a:avLst/>
          </a:prstGeom>
        </p:spPr>
        <p:txBody>
          <a:bodyPr/>
          <a:lstStyle>
            <a:lvl1pPr indent="0"/>
          </a:lstStyle>
          <a:p>
            <a:r>
              <a:t>TEM of the 1918 Influenza</a:t>
            </a:r>
          </a:p>
        </p:txBody>
      </p:sp>
      <p:pic>
        <p:nvPicPr>
          <p:cNvPr id="327" name="EM_of_influenza_virus.jpg" descr="EM_of_influenza_virus.jpg"/>
          <p:cNvPicPr>
            <a:picLocks/>
          </p:cNvPicPr>
          <p:nvPr/>
        </p:nvPicPr>
        <p:blipFill>
          <a:blip r:embed="rId2"/>
          <a:stretch>
            <a:fillRect/>
          </a:stretch>
        </p:blipFill>
        <p:spPr>
          <a:xfrm>
            <a:off x="4643382" y="1752600"/>
            <a:ext cx="6759686" cy="7239000"/>
          </a:xfrm>
          <a:prstGeom prst="rect">
            <a:avLst/>
          </a:prstGeom>
          <a:ln w="12700">
            <a:solidFill>
              <a:srgbClr val="000000"/>
            </a:solidFill>
            <a:miter lim="400000"/>
          </a:ln>
          <a:effectLst>
            <a:outerShdw blurRad="63500" dist="25400" dir="5400000" rotWithShape="0">
              <a:srgbClr val="000000">
                <a:alpha val="50000"/>
              </a:srgbClr>
            </a:outerShdw>
          </a:effectLst>
        </p:spPr>
      </p:pic>
      <p:sp>
        <p:nvSpPr>
          <p:cNvPr id="328" name="CDC/ Dr. Terrence Tumpey"/>
          <p:cNvSpPr/>
          <p:nvPr/>
        </p:nvSpPr>
        <p:spPr>
          <a:xfrm>
            <a:off x="4708525" y="9112250"/>
            <a:ext cx="1068224" cy="17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defTabSz="914400">
              <a:buClr>
                <a:srgbClr val="FFFFFF"/>
              </a:buClr>
              <a:buFont typeface="Arial"/>
              <a:defRPr sz="600">
                <a:solidFill>
                  <a:srgbClr val="FFFFFF"/>
                </a:solidFill>
                <a:uFill>
                  <a:solidFill>
                    <a:srgbClr val="FFFFFF"/>
                  </a:solidFill>
                </a:uFill>
                <a:latin typeface="+mn-lt"/>
                <a:ea typeface="+mn-ea"/>
                <a:cs typeface="+mn-cs"/>
                <a:sym typeface="Arial"/>
              </a:defRPr>
            </a:lvl1pPr>
          </a:lstStyle>
          <a:p>
            <a:r>
              <a:t>CDC/ Dr. Terrence Tumpey</a:t>
            </a:r>
          </a:p>
        </p:txBody>
      </p:sp>
      <p:sp>
        <p:nvSpPr>
          <p:cNvPr id="329" name="From canine…"/>
          <p:cNvSpPr/>
          <p:nvPr/>
        </p:nvSpPr>
        <p:spPr>
          <a:xfrm>
            <a:off x="1347787" y="2438400"/>
            <a:ext cx="2963117" cy="1079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marL="40639" marR="40639" defTabSz="914400">
              <a:buClr>
                <a:srgbClr val="FFFFFF"/>
              </a:buClr>
              <a:buFont typeface="Arial"/>
              <a:defRPr sz="3400">
                <a:solidFill>
                  <a:srgbClr val="FFFFFF"/>
                </a:solidFill>
                <a:uFill>
                  <a:solidFill>
                    <a:srgbClr val="FFFFFF"/>
                  </a:solidFill>
                </a:uFill>
                <a:latin typeface="+mn-lt"/>
                <a:ea typeface="+mn-ea"/>
                <a:cs typeface="+mn-cs"/>
                <a:sym typeface="Arial"/>
              </a:defRPr>
            </a:pPr>
            <a:r>
              <a:t>From canine </a:t>
            </a:r>
          </a:p>
          <a:p>
            <a:pPr marL="40639" marR="40639" defTabSz="914400">
              <a:buClr>
                <a:srgbClr val="FFFFFF"/>
              </a:buClr>
              <a:buFont typeface="Arial"/>
              <a:defRPr sz="3400">
                <a:solidFill>
                  <a:srgbClr val="FFFFFF"/>
                </a:solidFill>
                <a:uFill>
                  <a:solidFill>
                    <a:srgbClr val="FFFFFF"/>
                  </a:solidFill>
                </a:uFill>
                <a:latin typeface="+mn-lt"/>
                <a:ea typeface="+mn-ea"/>
                <a:cs typeface="+mn-cs"/>
                <a:sym typeface="Arial"/>
              </a:defRPr>
            </a:pPr>
            <a:r>
              <a:t>epithelial cells.</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640px-Ebola_virus_em.png" descr="640px-Ebola_virus_em.png"/>
          <p:cNvPicPr>
            <a:picLocks noChangeAspect="1"/>
          </p:cNvPicPr>
          <p:nvPr/>
        </p:nvPicPr>
        <p:blipFill>
          <a:blip r:embed="rId2"/>
          <a:stretch>
            <a:fillRect/>
          </a:stretch>
        </p:blipFill>
        <p:spPr>
          <a:xfrm>
            <a:off x="7202711" y="1561165"/>
            <a:ext cx="5431978" cy="7672670"/>
          </a:xfrm>
          <a:prstGeom prst="rect">
            <a:avLst/>
          </a:prstGeom>
          <a:ln>
            <a:solidFill>
              <a:srgbClr val="000000"/>
            </a:solidFill>
          </a:ln>
          <a:effectLst>
            <a:outerShdw blurRad="63500" dist="25400" dir="5400000" rotWithShape="0">
              <a:srgbClr val="000000">
                <a:alpha val="50000"/>
              </a:srgbClr>
            </a:outerShdw>
          </a:effectLst>
        </p:spPr>
      </p:pic>
      <p:sp>
        <p:nvSpPr>
          <p:cNvPr id="332" name="1st TEM of Ebola Virus, 1976"/>
          <p:cNvSpPr txBox="1">
            <a:spLocks noGrp="1"/>
          </p:cNvSpPr>
          <p:nvPr>
            <p:ph type="title"/>
          </p:nvPr>
        </p:nvSpPr>
        <p:spPr>
          <a:prstGeom prst="rect">
            <a:avLst/>
          </a:prstGeom>
        </p:spPr>
        <p:txBody>
          <a:bodyPr/>
          <a:lstStyle/>
          <a:p>
            <a:r>
              <a:t>1</a:t>
            </a:r>
            <a:r>
              <a:rPr baseline="31999"/>
              <a:t>st</a:t>
            </a:r>
            <a:r>
              <a:t> TEM of Ebola Virus, 1976</a:t>
            </a:r>
          </a:p>
        </p:txBody>
      </p:sp>
      <p:sp>
        <p:nvSpPr>
          <p:cNvPr id="333" name="The first electron micrograph of Ebola was taken in 1976.…"/>
          <p:cNvSpPr txBox="1">
            <a:spLocks noGrp="1"/>
          </p:cNvSpPr>
          <p:nvPr>
            <p:ph type="body" sz="half" idx="1"/>
          </p:nvPr>
        </p:nvSpPr>
        <p:spPr>
          <a:xfrm>
            <a:off x="1079500" y="1943100"/>
            <a:ext cx="5994400" cy="7797800"/>
          </a:xfrm>
          <a:prstGeom prst="rect">
            <a:avLst/>
          </a:prstGeom>
        </p:spPr>
        <p:txBody>
          <a:bodyPr/>
          <a:lstStyle/>
          <a:p>
            <a:pPr marL="496888" indent="-457200">
              <a:buFont typeface="Courier New" panose="02070309020205020404" pitchFamily="49" charset="0"/>
              <a:buChar char="o"/>
              <a:defRPr sz="2700"/>
            </a:pPr>
            <a:r>
              <a:rPr dirty="0"/>
              <a:t>The first electron micrograph of Ebola was taken in 1976.</a:t>
            </a:r>
          </a:p>
          <a:p>
            <a:pPr marL="496888" indent="-457200">
              <a:buFont typeface="Courier New" panose="02070309020205020404" pitchFamily="49" charset="0"/>
              <a:buChar char="o"/>
              <a:defRPr sz="2700"/>
            </a:pPr>
            <a:r>
              <a:rPr dirty="0"/>
              <a:t>The virus structure is very complex with numerous spikes and helical portions and an outer envelope derived from the host cell membrane. </a:t>
            </a:r>
          </a:p>
          <a:p>
            <a:pPr marL="496888" indent="-457200">
              <a:buFont typeface="Courier New" panose="02070309020205020404" pitchFamily="49" charset="0"/>
              <a:buChar char="o"/>
              <a:defRPr sz="2700"/>
            </a:pPr>
            <a:r>
              <a:rPr dirty="0"/>
              <a:t>Each viral particle contains one molecule of single-stranded, negative-sense RNA which is used to make mRNA. </a:t>
            </a:r>
          </a:p>
          <a:p>
            <a:pPr marL="496888" indent="-457200">
              <a:buFont typeface="Courier New" panose="02070309020205020404" pitchFamily="49" charset="0"/>
              <a:buChar char="o"/>
              <a:defRPr sz="2700"/>
            </a:pPr>
            <a:r>
              <a:rPr dirty="0"/>
              <a:t>The newly made mRNA can now encode the seven viral proteins made by this virus.</a:t>
            </a:r>
          </a:p>
        </p:txBody>
      </p:sp>
      <p:sp>
        <p:nvSpPr>
          <p:cNvPr id="33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335" name="http://en.wikipedia.org/wiki/Ebola_virus#mediaviewer/File:Ebola_virus_em.png"/>
          <p:cNvSpPr/>
          <p:nvPr/>
        </p:nvSpPr>
        <p:spPr>
          <a:xfrm>
            <a:off x="7200900" y="9232900"/>
            <a:ext cx="3822700" cy="17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0639" marR="40639" defTabSz="914400">
              <a:defRPr sz="600">
                <a:solidFill>
                  <a:srgbClr val="FFFFFF"/>
                </a:solidFill>
                <a:uFill>
                  <a:solidFill>
                    <a:srgbClr val="FFFFFF"/>
                  </a:solidFill>
                </a:uFill>
                <a:latin typeface="+mn-lt"/>
                <a:ea typeface="+mn-ea"/>
                <a:cs typeface="+mn-cs"/>
                <a:sym typeface="Arial"/>
              </a:defRPr>
            </a:pPr>
            <a:r>
              <a:rPr u="sng">
                <a:hlinkClick r:id="" action="ppaction://noaction"/>
              </a:rPr>
              <a:t>http://en.wikipedia.org/wiki/Ebola_virus#</a:t>
            </a:r>
            <a:r>
              <a:t>mediaviewer/File:Ebola_virus_em.png</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Viruses"/>
          <p:cNvSpPr txBox="1">
            <a:spLocks noGrp="1"/>
          </p:cNvSpPr>
          <p:nvPr>
            <p:ph type="title"/>
          </p:nvPr>
        </p:nvSpPr>
        <p:spPr>
          <a:prstGeom prst="rect">
            <a:avLst/>
          </a:prstGeom>
        </p:spPr>
        <p:txBody>
          <a:bodyPr/>
          <a:lstStyle>
            <a:lvl1pPr marL="57150" marR="115597" indent="0" algn="ctr"/>
          </a:lstStyle>
          <a:p>
            <a:r>
              <a:t>Viruses</a:t>
            </a:r>
          </a:p>
        </p:txBody>
      </p:sp>
      <p:sp>
        <p:nvSpPr>
          <p:cNvPr id="338" name="It sounds strange, but once the viral nucleic acids and capsomeres are formed, many viruses “spontaneously” assemble and hundreds of thousands of viral particles leave the cell, usually destroying it.…"/>
          <p:cNvSpPr txBox="1">
            <a:spLocks noGrp="1"/>
          </p:cNvSpPr>
          <p:nvPr>
            <p:ph type="body" idx="1"/>
          </p:nvPr>
        </p:nvSpPr>
        <p:spPr>
          <a:prstGeom prst="rect">
            <a:avLst/>
          </a:prstGeom>
        </p:spPr>
        <p:txBody>
          <a:bodyPr/>
          <a:lstStyle/>
          <a:p>
            <a:pPr marR="115597">
              <a:buFont typeface="Courier New" panose="02070309020205020404" pitchFamily="49" charset="0"/>
              <a:buChar char="o"/>
            </a:pPr>
            <a:r>
              <a:rPr dirty="0"/>
              <a:t>It sounds strange, but once the viral nucleic acids and capsomeres are formed, many viruses “spontaneously” assemble and hundreds of thousands of viral particles leave the cell, usually destroying it.</a:t>
            </a:r>
            <a:endParaRPr lang="en-US" dirty="0"/>
          </a:p>
          <a:p>
            <a:pPr marR="115597" lvl="1">
              <a:buFont typeface="Courier New" panose="02070309020205020404" pitchFamily="49" charset="0"/>
              <a:buChar char="o"/>
            </a:pPr>
            <a:r>
              <a:rPr dirty="0"/>
              <a:t>The “spontaneity” is a result of the constant collisions of these particles within the cell.</a:t>
            </a:r>
            <a:endParaRPr lang="en-US" dirty="0"/>
          </a:p>
          <a:p>
            <a:pPr marR="115597" lvl="1">
              <a:buFont typeface="Courier New" panose="02070309020205020404" pitchFamily="49" charset="0"/>
              <a:buChar char="o"/>
            </a:pPr>
            <a:r>
              <a:rPr dirty="0"/>
              <a:t>This viral destruction of cells is often the cause of the viral related symptoms we feel when we are infected.</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Virus Reproduction"/>
          <p:cNvSpPr txBox="1">
            <a:spLocks noGrp="1"/>
          </p:cNvSpPr>
          <p:nvPr>
            <p:ph type="title"/>
          </p:nvPr>
        </p:nvSpPr>
        <p:spPr>
          <a:prstGeom prst="rect">
            <a:avLst/>
          </a:prstGeom>
        </p:spPr>
        <p:txBody>
          <a:bodyPr/>
          <a:lstStyle>
            <a:lvl1pPr marL="57150" marR="115597" indent="0" algn="ctr"/>
          </a:lstStyle>
          <a:p>
            <a:r>
              <a:t>Virus Reproduction</a:t>
            </a:r>
          </a:p>
        </p:txBody>
      </p:sp>
      <p:sp>
        <p:nvSpPr>
          <p:cNvPr id="341" name="Phages are the best understood of all viruses.…"/>
          <p:cNvSpPr txBox="1">
            <a:spLocks noGrp="1"/>
          </p:cNvSpPr>
          <p:nvPr>
            <p:ph type="body" idx="1"/>
          </p:nvPr>
        </p:nvSpPr>
        <p:spPr>
          <a:prstGeom prst="rect">
            <a:avLst/>
          </a:prstGeom>
        </p:spPr>
        <p:txBody>
          <a:bodyPr/>
          <a:lstStyle/>
          <a:p>
            <a:pPr marR="115597">
              <a:buFont typeface="Courier New" panose="02070309020205020404" pitchFamily="49" charset="0"/>
              <a:buChar char="o"/>
            </a:pPr>
            <a:r>
              <a:rPr dirty="0"/>
              <a:t>Phages are the best understood of all viruses.</a:t>
            </a:r>
          </a:p>
          <a:p>
            <a:pPr marR="115597">
              <a:buFont typeface="Courier New" panose="02070309020205020404" pitchFamily="49" charset="0"/>
              <a:buChar char="o"/>
            </a:pPr>
            <a:r>
              <a:rPr dirty="0"/>
              <a:t>Viruses reproduce using one of two mechanisms:</a:t>
            </a:r>
          </a:p>
          <a:p>
            <a:pPr marL="762000" marR="115597" lvl="1" indent="0">
              <a:buClrTx/>
              <a:buSzPct val="171000"/>
              <a:buNone/>
            </a:pPr>
            <a:r>
              <a:rPr dirty="0"/>
              <a:t> 1.  The lytic cycle.</a:t>
            </a:r>
          </a:p>
          <a:p>
            <a:pPr marL="762000" marR="115597" lvl="1" indent="0">
              <a:buClrTx/>
              <a:buSzPct val="171000"/>
              <a:buNone/>
            </a:pPr>
            <a:r>
              <a:rPr dirty="0"/>
              <a:t> 2.  The lysogenic cycle.</a:t>
            </a:r>
          </a:p>
          <a:p>
            <a:pPr marR="115597">
              <a:buFont typeface="Courier New" panose="02070309020205020404" pitchFamily="49" charset="0"/>
              <a:buChar char="o"/>
            </a:pPr>
            <a:r>
              <a:rPr dirty="0"/>
              <a:t>When a phage reproduces and ultimately kills the host cell, it is said to use the lytic cycle.</a:t>
            </a:r>
          </a:p>
        </p:txBody>
      </p:sp>
      <p:pic>
        <p:nvPicPr>
          <p:cNvPr id="342" name="pasted-movie.png" descr="pasted-movie.png"/>
          <p:cNvPicPr>
            <a:picLocks noChangeAspect="1"/>
          </p:cNvPicPr>
          <p:nvPr/>
        </p:nvPicPr>
        <p:blipFill>
          <a:blip r:embed="rId2"/>
          <a:stretch>
            <a:fillRect/>
          </a:stretch>
        </p:blipFill>
        <p:spPr>
          <a:xfrm>
            <a:off x="2374900" y="7956585"/>
            <a:ext cx="8255000" cy="1054101"/>
          </a:xfrm>
          <a:prstGeom prst="rect">
            <a:avLst/>
          </a:prstGeom>
          <a:ln w="12700">
            <a:solidFill>
              <a:srgbClr val="000000"/>
            </a:solidFill>
            <a:miter lim="400000"/>
          </a:ln>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99">
        <p14:prism dir="u"/>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1.  The Lytic Cycle"/>
          <p:cNvSpPr txBox="1">
            <a:spLocks noGrp="1"/>
          </p:cNvSpPr>
          <p:nvPr>
            <p:ph type="title"/>
          </p:nvPr>
        </p:nvSpPr>
        <p:spPr>
          <a:prstGeom prst="rect">
            <a:avLst/>
          </a:prstGeom>
        </p:spPr>
        <p:txBody>
          <a:bodyPr/>
          <a:lstStyle>
            <a:lvl1pPr marL="57150" marR="115597" indent="0" algn="ctr"/>
          </a:lstStyle>
          <a:p>
            <a:r>
              <a:t>1.  The Lytic Cycle</a:t>
            </a:r>
          </a:p>
        </p:txBody>
      </p:sp>
      <p:sp>
        <p:nvSpPr>
          <p:cNvPr id="345" name="There are 5 main steps to the lytic cycle of a common phage—T4.…"/>
          <p:cNvSpPr txBox="1">
            <a:spLocks noGrp="1"/>
          </p:cNvSpPr>
          <p:nvPr>
            <p:ph type="body" idx="1"/>
          </p:nvPr>
        </p:nvSpPr>
        <p:spPr>
          <a:prstGeom prst="rect">
            <a:avLst/>
          </a:prstGeom>
        </p:spPr>
        <p:txBody>
          <a:bodyPr/>
          <a:lstStyle/>
          <a:p>
            <a:pPr marR="115597">
              <a:buFont typeface="Courier New" panose="02070309020205020404" pitchFamily="49" charset="0"/>
              <a:buChar char="o"/>
            </a:pPr>
            <a:r>
              <a:rPr dirty="0"/>
              <a:t>There are 5 main steps to the lytic cycle of a common phage—T4.</a:t>
            </a:r>
          </a:p>
          <a:p>
            <a:pPr marL="762000" marR="115597" lvl="1" indent="0">
              <a:buClrTx/>
              <a:buSzPct val="171000"/>
              <a:buNone/>
              <a:defRPr>
                <a:uFill>
                  <a:solidFill>
                    <a:srgbClr val="000000"/>
                  </a:solidFill>
                </a:uFill>
              </a:defRPr>
            </a:pPr>
            <a:r>
              <a:rPr dirty="0"/>
              <a:t>1.  Attachment.</a:t>
            </a:r>
          </a:p>
          <a:p>
            <a:pPr marL="762000" marR="115597" lvl="1" indent="0">
              <a:buClrTx/>
              <a:buSzPct val="171000"/>
              <a:buNone/>
              <a:defRPr>
                <a:uFill>
                  <a:solidFill>
                    <a:srgbClr val="000000"/>
                  </a:solidFill>
                </a:uFill>
              </a:defRPr>
            </a:pPr>
            <a:r>
              <a:rPr dirty="0"/>
              <a:t>2.  Injection of genetic material and control of the cell.</a:t>
            </a:r>
          </a:p>
          <a:p>
            <a:pPr marL="762000" marR="115597" lvl="1" indent="0">
              <a:buClrTx/>
              <a:buSzPct val="171000"/>
              <a:buNone/>
              <a:defRPr>
                <a:uFill>
                  <a:solidFill>
                    <a:srgbClr val="000000"/>
                  </a:solidFill>
                </a:uFill>
              </a:defRPr>
            </a:pPr>
            <a:r>
              <a:rPr dirty="0"/>
              <a:t>3.  Synthesis of viral genomes and proteins.</a:t>
            </a:r>
          </a:p>
          <a:p>
            <a:pPr marL="762000" marR="115597" lvl="1" indent="0">
              <a:buClrTx/>
              <a:buSzPct val="171000"/>
              <a:buNone/>
              <a:defRPr>
                <a:uFill>
                  <a:solidFill>
                    <a:srgbClr val="000000"/>
                  </a:solidFill>
                </a:uFill>
              </a:defRPr>
            </a:pPr>
            <a:r>
              <a:rPr dirty="0"/>
              <a:t>4.  Assembly of viruses.</a:t>
            </a:r>
          </a:p>
          <a:p>
            <a:pPr marL="762000" marR="115597" lvl="1" indent="0">
              <a:buClrTx/>
              <a:buSzPct val="171000"/>
              <a:buNone/>
              <a:defRPr>
                <a:uFill>
                  <a:solidFill>
                    <a:srgbClr val="000000"/>
                  </a:solidFill>
                </a:uFill>
              </a:defRPr>
            </a:pPr>
            <a:r>
              <a:rPr dirty="0"/>
              <a:t>5.  Release of phages.</a:t>
            </a:r>
          </a:p>
          <a:p>
            <a:pPr marR="115597">
              <a:buFont typeface="Courier New" panose="02070309020205020404" pitchFamily="49" charset="0"/>
              <a:buChar char="o"/>
            </a:pPr>
            <a:r>
              <a:rPr dirty="0"/>
              <a:t>In some cases, the entire cycle lasts about 20-30 minutes.</a:t>
            </a:r>
          </a:p>
        </p:txBody>
      </p:sp>
    </p:spTree>
  </p:cSld>
  <p:clrMapOvr>
    <a:masterClrMapping/>
  </p:clrMapOvr>
  <mc:AlternateContent xmlns:mc="http://schemas.openxmlformats.org/markup-compatibility/2006" xmlns:p14="http://schemas.microsoft.com/office/powerpoint/2010/main">
    <mc:Choice Requires="p14">
      <p:transition spd="slow" p14:dur="899">
        <p14:prism dir="u"/>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1.  The Lytic Cycle"/>
          <p:cNvSpPr txBox="1">
            <a:spLocks noGrp="1"/>
          </p:cNvSpPr>
          <p:nvPr>
            <p:ph type="title"/>
          </p:nvPr>
        </p:nvSpPr>
        <p:spPr>
          <a:prstGeom prst="rect">
            <a:avLst/>
          </a:prstGeom>
        </p:spPr>
        <p:txBody>
          <a:bodyPr/>
          <a:lstStyle>
            <a:lvl1pPr marL="57150" marR="115597" indent="0" algn="ctr"/>
          </a:lstStyle>
          <a:p>
            <a:r>
              <a:t>1.  The Lytic Cycle</a:t>
            </a:r>
          </a:p>
        </p:txBody>
      </p:sp>
      <p:sp>
        <p:nvSpPr>
          <p:cNvPr id="348" name="There are 5 main steps to the lytic cycle of a common phage—T4.…"/>
          <p:cNvSpPr txBox="1">
            <a:spLocks noGrp="1"/>
          </p:cNvSpPr>
          <p:nvPr>
            <p:ph type="body" idx="1"/>
          </p:nvPr>
        </p:nvSpPr>
        <p:spPr>
          <a:prstGeom prst="rect">
            <a:avLst/>
          </a:prstGeom>
        </p:spPr>
        <p:txBody>
          <a:bodyPr/>
          <a:lstStyle/>
          <a:p>
            <a:pPr marR="115597">
              <a:buFont typeface="Courier New" panose="02070309020205020404" pitchFamily="49" charset="0"/>
              <a:buChar char="o"/>
            </a:pPr>
            <a:r>
              <a:rPr dirty="0"/>
              <a:t>There are 5 main steps to the lytic cycle of a common phage—T4.</a:t>
            </a:r>
          </a:p>
          <a:p>
            <a:pPr marR="115597" lvl="1">
              <a:buFont typeface="Courier New" panose="02070309020205020404" pitchFamily="49" charset="0"/>
              <a:buChar char="o"/>
            </a:pPr>
            <a:r>
              <a:rPr dirty="0"/>
              <a:t> 1. Attachment.</a:t>
            </a:r>
          </a:p>
        </p:txBody>
      </p:sp>
      <p:pic>
        <p:nvPicPr>
          <p:cNvPr id="349" name="19_05T4LyticCycle_1-L.jpg" descr="19_05T4LyticCycle_1-L.jpg"/>
          <p:cNvPicPr>
            <a:picLocks noChangeAspect="1"/>
          </p:cNvPicPr>
          <p:nvPr/>
        </p:nvPicPr>
        <p:blipFill>
          <a:blip r:embed="rId2"/>
          <a:stretch>
            <a:fillRect/>
          </a:stretch>
        </p:blipFill>
        <p:spPr>
          <a:xfrm>
            <a:off x="6489700" y="3937000"/>
            <a:ext cx="5483553" cy="4203700"/>
          </a:xfrm>
          <a:prstGeom prst="rect">
            <a:avLst/>
          </a:prstGeom>
          <a:ln w="12700">
            <a:solidFill>
              <a:srgbClr val="FFFFFF"/>
            </a:solidFill>
            <a:miter lim="400000"/>
          </a:ln>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99">
        <p14:prism/>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1.  The Lytic Cycle"/>
          <p:cNvSpPr txBox="1">
            <a:spLocks noGrp="1"/>
          </p:cNvSpPr>
          <p:nvPr>
            <p:ph type="title"/>
          </p:nvPr>
        </p:nvSpPr>
        <p:spPr>
          <a:prstGeom prst="rect">
            <a:avLst/>
          </a:prstGeom>
        </p:spPr>
        <p:txBody>
          <a:bodyPr/>
          <a:lstStyle>
            <a:lvl1pPr marL="57150" marR="115597" indent="0" algn="ctr"/>
          </a:lstStyle>
          <a:p>
            <a:r>
              <a:t>1.  The Lytic Cycle</a:t>
            </a:r>
          </a:p>
        </p:txBody>
      </p:sp>
      <p:sp>
        <p:nvSpPr>
          <p:cNvPr id="352" name="There are 5 main steps to the lytic cycle of a common phage—T4.…"/>
          <p:cNvSpPr txBox="1">
            <a:spLocks noGrp="1"/>
          </p:cNvSpPr>
          <p:nvPr>
            <p:ph type="body" idx="1"/>
          </p:nvPr>
        </p:nvSpPr>
        <p:spPr>
          <a:prstGeom prst="rect">
            <a:avLst/>
          </a:prstGeom>
        </p:spPr>
        <p:txBody>
          <a:bodyPr/>
          <a:lstStyle>
            <a:lvl1pPr marR="115597"/>
            <a:lvl2pPr marR="115597"/>
          </a:lstStyle>
          <a:p>
            <a:pPr>
              <a:buFont typeface="Courier New" panose="02070309020205020404" pitchFamily="49" charset="0"/>
              <a:buChar char="o"/>
            </a:pPr>
            <a:r>
              <a:rPr dirty="0"/>
              <a:t>There are 5 main steps to the lytic cycle of a common phage—T4.</a:t>
            </a:r>
          </a:p>
          <a:p>
            <a:pPr lvl="1">
              <a:buFont typeface="Courier New" panose="02070309020205020404" pitchFamily="49" charset="0"/>
              <a:buChar char="o"/>
            </a:pPr>
            <a:r>
              <a:rPr dirty="0"/>
              <a:t> 2. Injection of genetic material and control of the cell.</a:t>
            </a:r>
          </a:p>
        </p:txBody>
      </p:sp>
      <p:pic>
        <p:nvPicPr>
          <p:cNvPr id="353" name="19_05T4LyticCycle_3-L.jpg" descr="19_05T4LyticCycle_3-L.jpg"/>
          <p:cNvPicPr>
            <a:picLocks noChangeAspect="1"/>
          </p:cNvPicPr>
          <p:nvPr/>
        </p:nvPicPr>
        <p:blipFill>
          <a:blip r:embed="rId2"/>
          <a:stretch>
            <a:fillRect/>
          </a:stretch>
        </p:blipFill>
        <p:spPr>
          <a:xfrm>
            <a:off x="6486448" y="3934817"/>
            <a:ext cx="5486401" cy="4205883"/>
          </a:xfrm>
          <a:prstGeom prst="rect">
            <a:avLst/>
          </a:prstGeom>
          <a:ln w="12700">
            <a:solidFill>
              <a:srgbClr val="FFFFFF"/>
            </a:solidFill>
            <a:miter lim="400000"/>
          </a:ln>
          <a:effectLst>
            <a:outerShdw blurRad="63500" dist="25400" dir="5400000" rotWithShape="0">
              <a:srgbClr val="000000">
                <a:alpha val="50000"/>
              </a:srgbClr>
            </a:outerShdw>
          </a:effec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1.  The Lytic Cycle"/>
          <p:cNvSpPr txBox="1">
            <a:spLocks noGrp="1"/>
          </p:cNvSpPr>
          <p:nvPr>
            <p:ph type="title"/>
          </p:nvPr>
        </p:nvSpPr>
        <p:spPr>
          <a:prstGeom prst="rect">
            <a:avLst/>
          </a:prstGeom>
        </p:spPr>
        <p:txBody>
          <a:bodyPr/>
          <a:lstStyle>
            <a:lvl1pPr marL="57150" marR="115597" indent="0" algn="ctr"/>
          </a:lstStyle>
          <a:p>
            <a:r>
              <a:t>1.  The Lytic Cycle</a:t>
            </a:r>
          </a:p>
        </p:txBody>
      </p:sp>
      <p:sp>
        <p:nvSpPr>
          <p:cNvPr id="356" name="There are 5 main steps to the lytic cycle of a common phage—T4.…"/>
          <p:cNvSpPr txBox="1">
            <a:spLocks noGrp="1"/>
          </p:cNvSpPr>
          <p:nvPr>
            <p:ph type="body" idx="1"/>
          </p:nvPr>
        </p:nvSpPr>
        <p:spPr>
          <a:prstGeom prst="rect">
            <a:avLst/>
          </a:prstGeom>
        </p:spPr>
        <p:txBody>
          <a:bodyPr/>
          <a:lstStyle>
            <a:lvl1pPr marR="115597"/>
            <a:lvl2pPr marR="115597"/>
          </a:lstStyle>
          <a:p>
            <a:pPr>
              <a:buFont typeface="Courier New" panose="02070309020205020404" pitchFamily="49" charset="0"/>
              <a:buChar char="o"/>
            </a:pPr>
            <a:r>
              <a:rPr dirty="0"/>
              <a:t>There are 5 main steps to the lytic cycle of a common phage—T4.</a:t>
            </a:r>
          </a:p>
          <a:p>
            <a:pPr lvl="1">
              <a:buFont typeface="Courier New" panose="02070309020205020404" pitchFamily="49" charset="0"/>
              <a:buChar char="o"/>
            </a:pPr>
            <a:r>
              <a:rPr dirty="0"/>
              <a:t> 3. Synthesis of viral genomes and proteins.</a:t>
            </a:r>
          </a:p>
        </p:txBody>
      </p:sp>
      <p:pic>
        <p:nvPicPr>
          <p:cNvPr id="357" name="19_05T4LyticCycle_3-L.jpg" descr="19_05T4LyticCycle_3-L.jpg"/>
          <p:cNvPicPr>
            <a:picLocks noChangeAspect="1"/>
          </p:cNvPicPr>
          <p:nvPr/>
        </p:nvPicPr>
        <p:blipFill>
          <a:blip r:embed="rId2"/>
          <a:stretch>
            <a:fillRect/>
          </a:stretch>
        </p:blipFill>
        <p:spPr>
          <a:xfrm>
            <a:off x="6486448" y="3934817"/>
            <a:ext cx="5486401" cy="4205883"/>
          </a:xfrm>
          <a:prstGeom prst="rect">
            <a:avLst/>
          </a:prstGeom>
          <a:ln w="12700">
            <a:solidFill>
              <a:srgbClr val="FFFFFF"/>
            </a:solidFill>
            <a:miter lim="400000"/>
          </a:ln>
          <a:effectLst>
            <a:outerShdw blurRad="63500" dist="25400" dir="5400000" rotWithShape="0">
              <a:srgbClr val="000000">
                <a:alpha val="50000"/>
              </a:srgbClr>
            </a:outerShdw>
          </a:effec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1.  The Lytic Cycle"/>
          <p:cNvSpPr txBox="1">
            <a:spLocks noGrp="1"/>
          </p:cNvSpPr>
          <p:nvPr>
            <p:ph type="title"/>
          </p:nvPr>
        </p:nvSpPr>
        <p:spPr>
          <a:prstGeom prst="rect">
            <a:avLst/>
          </a:prstGeom>
        </p:spPr>
        <p:txBody>
          <a:bodyPr/>
          <a:lstStyle>
            <a:lvl1pPr marL="57150" marR="115597" indent="0" algn="ctr"/>
          </a:lstStyle>
          <a:p>
            <a:r>
              <a:t>1.  The Lytic Cycle</a:t>
            </a:r>
          </a:p>
        </p:txBody>
      </p:sp>
      <p:sp>
        <p:nvSpPr>
          <p:cNvPr id="360" name="There are 5 main steps to the lytic cycle of a common phage—T4.…"/>
          <p:cNvSpPr txBox="1">
            <a:spLocks noGrp="1"/>
          </p:cNvSpPr>
          <p:nvPr>
            <p:ph type="body" idx="1"/>
          </p:nvPr>
        </p:nvSpPr>
        <p:spPr>
          <a:prstGeom prst="rect">
            <a:avLst/>
          </a:prstGeom>
        </p:spPr>
        <p:txBody>
          <a:bodyPr/>
          <a:lstStyle>
            <a:lvl1pPr marR="115597"/>
            <a:lvl2pPr marR="115597"/>
          </a:lstStyle>
          <a:p>
            <a:pPr>
              <a:buFont typeface="Courier New" panose="02070309020205020404" pitchFamily="49" charset="0"/>
              <a:buChar char="o"/>
            </a:pPr>
            <a:r>
              <a:rPr dirty="0"/>
              <a:t>There are 5 main steps to the lytic cycle of a common phage—T4.</a:t>
            </a:r>
          </a:p>
          <a:p>
            <a:pPr lvl="1">
              <a:buFont typeface="Courier New" panose="02070309020205020404" pitchFamily="49" charset="0"/>
              <a:buChar char="o"/>
            </a:pPr>
            <a:r>
              <a:rPr dirty="0"/>
              <a:t> 4. Assembly of viruses.</a:t>
            </a:r>
          </a:p>
        </p:txBody>
      </p:sp>
      <p:pic>
        <p:nvPicPr>
          <p:cNvPr id="361" name="19_05T4LyticCycle_5-L.jpg" descr="19_05T4LyticCycle_5-L.jpg"/>
          <p:cNvPicPr>
            <a:picLocks noChangeAspect="1"/>
          </p:cNvPicPr>
          <p:nvPr/>
        </p:nvPicPr>
        <p:blipFill>
          <a:blip r:embed="rId2"/>
          <a:stretch>
            <a:fillRect/>
          </a:stretch>
        </p:blipFill>
        <p:spPr>
          <a:xfrm>
            <a:off x="6489700" y="3937000"/>
            <a:ext cx="5486400" cy="4205883"/>
          </a:xfrm>
          <a:prstGeom prst="rect">
            <a:avLst/>
          </a:prstGeom>
          <a:ln w="12700">
            <a:solidFill>
              <a:srgbClr val="FFFFFF"/>
            </a:solidFill>
            <a:miter lim="400000"/>
          </a:ln>
          <a:effectLst>
            <a:outerShdw blurRad="63500" dist="25400" dir="5400000" rotWithShape="0">
              <a:srgbClr val="000000">
                <a:alpha val="50000"/>
              </a:srgbClr>
            </a:outerShdw>
          </a:effec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1.  The Lytic Cycle"/>
          <p:cNvSpPr txBox="1">
            <a:spLocks noGrp="1"/>
          </p:cNvSpPr>
          <p:nvPr>
            <p:ph type="title"/>
          </p:nvPr>
        </p:nvSpPr>
        <p:spPr>
          <a:prstGeom prst="rect">
            <a:avLst/>
          </a:prstGeom>
        </p:spPr>
        <p:txBody>
          <a:bodyPr/>
          <a:lstStyle>
            <a:lvl1pPr marL="57150" marR="115597" indent="0" algn="ctr"/>
          </a:lstStyle>
          <a:p>
            <a:r>
              <a:t>1.  The Lytic Cycle</a:t>
            </a:r>
          </a:p>
        </p:txBody>
      </p:sp>
      <p:sp>
        <p:nvSpPr>
          <p:cNvPr id="364" name="There are 5 main steps to the lytic cycle of a common phage—T4.…"/>
          <p:cNvSpPr txBox="1">
            <a:spLocks noGrp="1"/>
          </p:cNvSpPr>
          <p:nvPr>
            <p:ph type="body" idx="1"/>
          </p:nvPr>
        </p:nvSpPr>
        <p:spPr>
          <a:prstGeom prst="rect">
            <a:avLst/>
          </a:prstGeom>
        </p:spPr>
        <p:txBody>
          <a:bodyPr/>
          <a:lstStyle>
            <a:lvl1pPr marR="115597"/>
            <a:lvl2pPr marR="115597"/>
          </a:lstStyle>
          <a:p>
            <a:pPr>
              <a:buFont typeface="Courier New" panose="02070309020205020404" pitchFamily="49" charset="0"/>
              <a:buChar char="o"/>
            </a:pPr>
            <a:r>
              <a:rPr dirty="0"/>
              <a:t>There are 5 main steps to the lytic cycle of a common phage—T4.</a:t>
            </a:r>
          </a:p>
          <a:p>
            <a:pPr lvl="1">
              <a:buFont typeface="Courier New" panose="02070309020205020404" pitchFamily="49" charset="0"/>
              <a:buChar char="o"/>
            </a:pPr>
            <a:r>
              <a:rPr dirty="0"/>
              <a:t> 5. Release of phages.</a:t>
            </a:r>
          </a:p>
        </p:txBody>
      </p:sp>
      <p:pic>
        <p:nvPicPr>
          <p:cNvPr id="365" name="19_05T4LyticCycle_5-L.jpg" descr="19_05T4LyticCycle_5-L.jpg"/>
          <p:cNvPicPr>
            <a:picLocks noChangeAspect="1"/>
          </p:cNvPicPr>
          <p:nvPr/>
        </p:nvPicPr>
        <p:blipFill>
          <a:blip r:embed="rId2"/>
          <a:stretch>
            <a:fillRect/>
          </a:stretch>
        </p:blipFill>
        <p:spPr>
          <a:xfrm>
            <a:off x="6489700" y="3937000"/>
            <a:ext cx="5486400" cy="4205883"/>
          </a:xfrm>
          <a:prstGeom prst="rect">
            <a:avLst/>
          </a:prstGeom>
          <a:ln w="12700">
            <a:solidFill>
              <a:srgbClr val="FFFFFF"/>
            </a:solidFill>
            <a:miter lim="400000"/>
          </a:ln>
          <a:effectLst>
            <a:outerShdw blurRad="63500" dist="25400" dir="5400000" rotWithShape="0">
              <a:srgbClr val="000000">
                <a:alpha val="50000"/>
              </a:srgbClr>
            </a:outerShdw>
          </a:effec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obacco Mosaic Virus"/>
          <p:cNvSpPr txBox="1">
            <a:spLocks noGrp="1"/>
          </p:cNvSpPr>
          <p:nvPr>
            <p:ph type="title"/>
          </p:nvPr>
        </p:nvSpPr>
        <p:spPr>
          <a:prstGeom prst="rect">
            <a:avLst/>
          </a:prstGeom>
        </p:spPr>
        <p:txBody>
          <a:bodyPr/>
          <a:lstStyle>
            <a:lvl1pPr marL="57150" marR="115597" indent="0" algn="ctr"/>
          </a:lstStyle>
          <a:p>
            <a:r>
              <a:t>Tobacco Mosaic Virus</a:t>
            </a:r>
          </a:p>
        </p:txBody>
      </p:sp>
      <p:sp>
        <p:nvSpPr>
          <p:cNvPr id="292" name="In the late 19th century, scientists were working with a disease that infected the tobacco plant.…"/>
          <p:cNvSpPr txBox="1">
            <a:spLocks noGrp="1"/>
          </p:cNvSpPr>
          <p:nvPr>
            <p:ph type="body" idx="1"/>
          </p:nvPr>
        </p:nvSpPr>
        <p:spPr>
          <a:xfrm>
            <a:off x="1020914" y="1926985"/>
            <a:ext cx="7084335" cy="7797801"/>
          </a:xfrm>
          <a:prstGeom prst="rect">
            <a:avLst/>
          </a:prstGeom>
        </p:spPr>
        <p:txBody>
          <a:bodyPr/>
          <a:lstStyle/>
          <a:p>
            <a:pPr marR="115597">
              <a:lnSpc>
                <a:spcPct val="80000"/>
              </a:lnSpc>
              <a:buFont typeface="Courier New" panose="02070309020205020404" pitchFamily="49" charset="0"/>
              <a:buChar char="o"/>
              <a:defRPr sz="3700"/>
            </a:pPr>
            <a:r>
              <a:rPr dirty="0"/>
              <a:t>In the late 19th century, scientists were working with a disease that infected the tobacco plant.</a:t>
            </a:r>
          </a:p>
          <a:p>
            <a:pPr marR="115597">
              <a:lnSpc>
                <a:spcPct val="80000"/>
              </a:lnSpc>
              <a:buFont typeface="Courier New" panose="02070309020205020404" pitchFamily="49" charset="0"/>
              <a:buChar char="o"/>
              <a:defRPr sz="3700"/>
            </a:pPr>
            <a:r>
              <a:rPr dirty="0"/>
              <a:t>At first it was believed to be a bacterium.</a:t>
            </a:r>
          </a:p>
          <a:p>
            <a:pPr marR="115597">
              <a:lnSpc>
                <a:spcPct val="80000"/>
              </a:lnSpc>
              <a:buFont typeface="Courier New" panose="02070309020205020404" pitchFamily="49" charset="0"/>
              <a:buChar char="o"/>
              <a:defRPr sz="3700"/>
            </a:pPr>
            <a:r>
              <a:rPr dirty="0"/>
              <a:t>Touching two plants together caused disease in both plants.</a:t>
            </a:r>
          </a:p>
          <a:p>
            <a:pPr marR="115597">
              <a:lnSpc>
                <a:spcPct val="80000"/>
              </a:lnSpc>
              <a:buFont typeface="Courier New" panose="02070309020205020404" pitchFamily="49" charset="0"/>
              <a:buChar char="o"/>
              <a:defRPr sz="3700"/>
            </a:pPr>
            <a:r>
              <a:rPr dirty="0"/>
              <a:t>However, scientists couldn’t isolate and culture the infectious agent it so they concluded it must be too small to isolate, and maybe it was producing a toxin poisonous to the plants.</a:t>
            </a:r>
          </a:p>
        </p:txBody>
      </p:sp>
      <p:pic>
        <p:nvPicPr>
          <p:cNvPr id="293" name="pasted-movie.png" descr="pasted-movie.png"/>
          <p:cNvPicPr>
            <a:picLocks noChangeAspect="1"/>
          </p:cNvPicPr>
          <p:nvPr/>
        </p:nvPicPr>
        <p:blipFill>
          <a:blip r:embed="rId2"/>
          <a:stretch>
            <a:fillRect/>
          </a:stretch>
        </p:blipFill>
        <p:spPr>
          <a:xfrm>
            <a:off x="7855145" y="2758839"/>
            <a:ext cx="5063684" cy="5063684"/>
          </a:xfrm>
          <a:prstGeom prst="rect">
            <a:avLst/>
          </a:prstGeom>
          <a:ln w="12700">
            <a:solidFill>
              <a:srgbClr val="000000"/>
            </a:solidFill>
            <a:miter lim="400000"/>
          </a:ln>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99">
        <p14:prism dir="u"/>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1.  The Lytic Cycle"/>
          <p:cNvSpPr txBox="1">
            <a:spLocks noGrp="1"/>
          </p:cNvSpPr>
          <p:nvPr>
            <p:ph type="title"/>
          </p:nvPr>
        </p:nvSpPr>
        <p:spPr>
          <a:prstGeom prst="rect">
            <a:avLst/>
          </a:prstGeom>
        </p:spPr>
        <p:txBody>
          <a:bodyPr/>
          <a:lstStyle>
            <a:lvl1pPr marL="57150" marR="115597" indent="0" algn="ctr"/>
          </a:lstStyle>
          <a:p>
            <a:r>
              <a:t>1.  The Lytic Cycle</a:t>
            </a:r>
          </a:p>
        </p:txBody>
      </p:sp>
      <p:sp>
        <p:nvSpPr>
          <p:cNvPr id="368" name="The lytic cycle is the last stage of infection, lysing the cell and releasing phages.…"/>
          <p:cNvSpPr txBox="1">
            <a:spLocks noGrp="1"/>
          </p:cNvSpPr>
          <p:nvPr>
            <p:ph type="body" idx="1"/>
          </p:nvPr>
        </p:nvSpPr>
        <p:spPr>
          <a:prstGeom prst="rect">
            <a:avLst/>
          </a:prstGeom>
        </p:spPr>
        <p:txBody>
          <a:bodyPr/>
          <a:lstStyle/>
          <a:p>
            <a:pPr marR="115597">
              <a:buFont typeface="Courier New" panose="02070309020205020404" pitchFamily="49" charset="0"/>
              <a:buChar char="o"/>
            </a:pPr>
            <a:r>
              <a:rPr dirty="0"/>
              <a:t>The lytic cycle is the last stage of infection, lysing the cell and releasing phages.</a:t>
            </a:r>
          </a:p>
          <a:p>
            <a:pPr marR="115597">
              <a:buFont typeface="Courier New" panose="02070309020205020404" pitchFamily="49" charset="0"/>
              <a:buChar char="o"/>
            </a:pPr>
            <a:r>
              <a:rPr dirty="0"/>
              <a:t>Phages that reproduce using only the lytic cycle are said to be virulent phages.</a:t>
            </a:r>
          </a:p>
        </p:txBody>
      </p:sp>
      <p:sp>
        <p:nvSpPr>
          <p:cNvPr id="36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pic>
        <p:nvPicPr>
          <p:cNvPr id="370" name="19_06LambdaLyticLysoCycle-L.jpg" descr="19_06LambdaLyticLysoCycle-L.jpg"/>
          <p:cNvPicPr>
            <a:picLocks noChangeAspect="1"/>
          </p:cNvPicPr>
          <p:nvPr/>
        </p:nvPicPr>
        <p:blipFill>
          <a:blip r:embed="rId2"/>
          <a:stretch>
            <a:fillRect/>
          </a:stretch>
        </p:blipFill>
        <p:spPr>
          <a:xfrm>
            <a:off x="3515710" y="5302053"/>
            <a:ext cx="7386149" cy="4400747"/>
          </a:xfrm>
          <a:prstGeom prst="rect">
            <a:avLst/>
          </a:prstGeom>
          <a:ln w="12700">
            <a:solidFill>
              <a:srgbClr val="FFFFFF"/>
            </a:solidFill>
            <a:miter lim="400000"/>
          </a:ln>
          <a:effectLst>
            <a:outerShdw blurRad="63500" dist="25400" dir="5400000" rotWithShape="0">
              <a:srgbClr val="000000">
                <a:alpha val="50000"/>
              </a:srgbClr>
            </a:outerShdw>
          </a:effec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A Game of Cat and Mouse"/>
          <p:cNvSpPr txBox="1">
            <a:spLocks noGrp="1"/>
          </p:cNvSpPr>
          <p:nvPr>
            <p:ph type="title"/>
          </p:nvPr>
        </p:nvSpPr>
        <p:spPr>
          <a:prstGeom prst="rect">
            <a:avLst/>
          </a:prstGeom>
        </p:spPr>
        <p:txBody>
          <a:bodyPr/>
          <a:lstStyle>
            <a:lvl1pPr marL="57150" marR="115597" indent="0" algn="ctr"/>
          </a:lstStyle>
          <a:p>
            <a:r>
              <a:t>A Game of Cat and Mouse</a:t>
            </a:r>
          </a:p>
        </p:txBody>
      </p:sp>
      <p:sp>
        <p:nvSpPr>
          <p:cNvPr id="373" name="The main reason why viruses haven’t wiped out all bacteria and other cells is because surface receptors on cells often mutate preventing attachment of viruses.…"/>
          <p:cNvSpPr txBox="1">
            <a:spLocks noGrp="1"/>
          </p:cNvSpPr>
          <p:nvPr>
            <p:ph type="body" idx="1"/>
          </p:nvPr>
        </p:nvSpPr>
        <p:spPr>
          <a:prstGeom prst="rect">
            <a:avLst/>
          </a:prstGeom>
        </p:spPr>
        <p:txBody>
          <a:bodyPr/>
          <a:lstStyle/>
          <a:p>
            <a:pPr marR="115597">
              <a:buFont typeface="Courier New" panose="02070309020205020404" pitchFamily="49" charset="0"/>
              <a:buChar char="o"/>
            </a:pPr>
            <a:r>
              <a:rPr dirty="0"/>
              <a:t>The main reason why viruses haven’t wiped out all bacteria and other cells is because surface receptors on cells often mutate preventing attachment of viruses.</a:t>
            </a:r>
          </a:p>
          <a:p>
            <a:pPr marR="115597">
              <a:buFont typeface="Courier New" panose="02070309020205020404" pitchFamily="49" charset="0"/>
              <a:buChar char="o"/>
            </a:pPr>
            <a:r>
              <a:rPr dirty="0"/>
              <a:t>On the other hand, viruses rapidly mutate enabling them to adapt and attach to the surfaces of cells displaying these new receptors.</a:t>
            </a:r>
            <a:endParaRPr lang="en-US" dirty="0"/>
          </a:p>
          <a:p>
            <a:pPr marR="115597" lvl="1">
              <a:buFont typeface="Courier New" panose="02070309020205020404" pitchFamily="49" charset="0"/>
              <a:buChar char="o"/>
            </a:pPr>
            <a:r>
              <a:rPr dirty="0"/>
              <a:t>Recall the explanations of hemagglutinin and neuraminidase from the T4 reading.</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A Game of Cat and Mouse"/>
          <p:cNvSpPr txBox="1">
            <a:spLocks noGrp="1"/>
          </p:cNvSpPr>
          <p:nvPr>
            <p:ph type="title"/>
          </p:nvPr>
        </p:nvSpPr>
        <p:spPr>
          <a:prstGeom prst="rect">
            <a:avLst/>
          </a:prstGeom>
        </p:spPr>
        <p:txBody>
          <a:bodyPr/>
          <a:lstStyle>
            <a:lvl1pPr marL="57150" marR="115597" indent="0" algn="ctr"/>
          </a:lstStyle>
          <a:p>
            <a:r>
              <a:t>A Game of Cat and Mouse</a:t>
            </a:r>
          </a:p>
        </p:txBody>
      </p:sp>
      <p:sp>
        <p:nvSpPr>
          <p:cNvPr id="376" name="Another defense many cells have is the ability to detect foreign genetic material and cut it up with degradative enzymes (restriction endonucleases).…"/>
          <p:cNvSpPr txBox="1">
            <a:spLocks noGrp="1"/>
          </p:cNvSpPr>
          <p:nvPr>
            <p:ph type="body" idx="1"/>
          </p:nvPr>
        </p:nvSpPr>
        <p:spPr>
          <a:prstGeom prst="rect">
            <a:avLst/>
          </a:prstGeom>
        </p:spPr>
        <p:txBody>
          <a:bodyPr/>
          <a:lstStyle/>
          <a:p>
            <a:pPr marR="115597">
              <a:buFont typeface="Courier New" panose="02070309020205020404" pitchFamily="49" charset="0"/>
              <a:buChar char="o"/>
            </a:pPr>
            <a:r>
              <a:rPr dirty="0"/>
              <a:t>Another defense many cells have is the ability to detect foreign genetic material and cut it up with degradative enzymes (restriction endonucleases).</a:t>
            </a:r>
          </a:p>
          <a:p>
            <a:pPr marR="115597">
              <a:buFont typeface="Courier New" panose="02070309020205020404" pitchFamily="49" charset="0"/>
              <a:buChar char="o"/>
            </a:pPr>
            <a:r>
              <a:rPr dirty="0"/>
              <a:t>Some phage mutants produce nucleic acid strands that are not recognizable by restriction enzymes and can thus take over a cell’s function.</a:t>
            </a:r>
          </a:p>
        </p:txBody>
      </p:sp>
    </p:spTree>
  </p:cSld>
  <p:clrMapOvr>
    <a:masterClrMapping/>
  </p:clrMapOvr>
  <mc:AlternateContent xmlns:mc="http://schemas.openxmlformats.org/markup-compatibility/2006" xmlns:p14="http://schemas.microsoft.com/office/powerpoint/2010/main">
    <mc:Choice Requires="p14">
      <p:transition spd="slow" p14:dur="899">
        <p14:prism/>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A Game of Cat and Mouse"/>
          <p:cNvSpPr txBox="1">
            <a:spLocks noGrp="1"/>
          </p:cNvSpPr>
          <p:nvPr>
            <p:ph type="title"/>
          </p:nvPr>
        </p:nvSpPr>
        <p:spPr>
          <a:prstGeom prst="rect">
            <a:avLst/>
          </a:prstGeom>
        </p:spPr>
        <p:txBody>
          <a:bodyPr/>
          <a:lstStyle>
            <a:lvl1pPr indent="0"/>
          </a:lstStyle>
          <a:p>
            <a:r>
              <a:t>A Game of Cat and Mouse</a:t>
            </a:r>
          </a:p>
        </p:txBody>
      </p:sp>
      <p:sp>
        <p:nvSpPr>
          <p:cNvPr id="379" name="Additionally, eukaryotic organisms have immune systems that recognize and attack foreign “invaders” preventing them causing harm to the organism.…"/>
          <p:cNvSpPr txBox="1">
            <a:spLocks noGrp="1"/>
          </p:cNvSpPr>
          <p:nvPr>
            <p:ph type="body" idx="1"/>
          </p:nvPr>
        </p:nvSpPr>
        <p:spPr>
          <a:prstGeom prst="rect">
            <a:avLst/>
          </a:prstGeom>
        </p:spPr>
        <p:txBody>
          <a:bodyPr/>
          <a:lstStyle/>
          <a:p>
            <a:pPr>
              <a:buFont typeface="Courier New" panose="02070309020205020404" pitchFamily="49" charset="0"/>
              <a:buChar char="o"/>
            </a:pPr>
            <a:r>
              <a:rPr dirty="0"/>
              <a:t>Additionally, eukaryotic organisms have immune systems that recognize and attack foreign “invaders” preventing them causing harm to the organism.</a:t>
            </a:r>
            <a:endParaRPr lang="en-US" dirty="0"/>
          </a:p>
          <a:p>
            <a:pPr lvl="1">
              <a:buFont typeface="Courier New" panose="02070309020205020404" pitchFamily="49" charset="0"/>
              <a:buChar char="o"/>
            </a:pPr>
            <a:r>
              <a:rPr dirty="0"/>
              <a:t>We have both innate and acquired immunity.</a:t>
            </a:r>
          </a:p>
          <a:p>
            <a:pPr>
              <a:buFont typeface="Courier New" panose="02070309020205020404" pitchFamily="49" charset="0"/>
              <a:buChar char="o"/>
            </a:pPr>
            <a:r>
              <a:rPr dirty="0"/>
              <a:t>Even our immunity isn’t 100% effective as we all know. </a:t>
            </a:r>
          </a:p>
        </p:txBody>
      </p:sp>
      <p:sp>
        <p:nvSpPr>
          <p:cNvPr id="380" name="18"/>
          <p:cNvSpPr/>
          <p:nvPr/>
        </p:nvSpPr>
        <p:spPr>
          <a:xfrm>
            <a:off x="10367349" y="9392778"/>
            <a:ext cx="409214" cy="360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b">
            <a:spAutoFit/>
          </a:bodyPr>
          <a:lstStyle>
            <a:lvl1pPr marL="40639" marR="40639" algn="ctr" defTabSz="914400">
              <a:buClr>
                <a:srgbClr val="FFFFFF"/>
              </a:buClr>
              <a:buFont typeface="Arial"/>
              <a:defRPr sz="1800">
                <a:solidFill>
                  <a:srgbClr val="FFFFFF"/>
                </a:solidFill>
                <a:uFill>
                  <a:solidFill>
                    <a:srgbClr val="FFFFFF"/>
                  </a:solidFill>
                </a:uFill>
                <a:latin typeface="+mn-lt"/>
                <a:ea typeface="+mn-ea"/>
                <a:cs typeface="+mn-cs"/>
                <a:sym typeface="Arial"/>
              </a:defRPr>
            </a:lvl1pPr>
          </a:lstStyle>
          <a:p>
            <a:r>
              <a:t>18</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2.  The Lysogenic Cycle"/>
          <p:cNvSpPr txBox="1">
            <a:spLocks noGrp="1"/>
          </p:cNvSpPr>
          <p:nvPr>
            <p:ph type="title"/>
          </p:nvPr>
        </p:nvSpPr>
        <p:spPr>
          <a:prstGeom prst="rect">
            <a:avLst/>
          </a:prstGeom>
        </p:spPr>
        <p:txBody>
          <a:bodyPr/>
          <a:lstStyle>
            <a:lvl1pPr marL="57150" marR="115597" indent="0" algn="ctr"/>
          </a:lstStyle>
          <a:p>
            <a:r>
              <a:t>2.  The Lysogenic Cycle</a:t>
            </a:r>
          </a:p>
        </p:txBody>
      </p:sp>
      <p:sp>
        <p:nvSpPr>
          <p:cNvPr id="383" name="The lysogenic cycle is yet another reason why viruses haven’t taken over all cells.…"/>
          <p:cNvSpPr txBox="1">
            <a:spLocks noGrp="1"/>
          </p:cNvSpPr>
          <p:nvPr>
            <p:ph type="body" idx="1"/>
          </p:nvPr>
        </p:nvSpPr>
        <p:spPr>
          <a:xfrm>
            <a:off x="1193800" y="2699109"/>
            <a:ext cx="10998835" cy="6990248"/>
          </a:xfrm>
          <a:prstGeom prst="rect">
            <a:avLst/>
          </a:prstGeom>
        </p:spPr>
        <p:txBody>
          <a:bodyPr/>
          <a:lstStyle/>
          <a:p>
            <a:pPr marR="115597">
              <a:lnSpc>
                <a:spcPct val="80000"/>
              </a:lnSpc>
              <a:buFont typeface="Courier New" panose="02070309020205020404" pitchFamily="49" charset="0"/>
              <a:buChar char="o"/>
            </a:pPr>
            <a:r>
              <a:rPr dirty="0"/>
              <a:t>The lysogenic cycle is yet another reason why viruses haven’t taken over all cells.</a:t>
            </a:r>
          </a:p>
          <a:p>
            <a:pPr marR="115597">
              <a:lnSpc>
                <a:spcPct val="80000"/>
              </a:lnSpc>
              <a:buFont typeface="Courier New" panose="02070309020205020404" pitchFamily="49" charset="0"/>
              <a:buChar char="o"/>
            </a:pPr>
            <a:r>
              <a:rPr dirty="0"/>
              <a:t>In this cycle, the phage genome is replicated without destroying the cell.</a:t>
            </a:r>
          </a:p>
        </p:txBody>
      </p:sp>
      <p:pic>
        <p:nvPicPr>
          <p:cNvPr id="384" name="19_06LambdaLyticLysoCycle-L.jpg" descr="19_06LambdaLyticLysoCycle-L.jpg"/>
          <p:cNvPicPr>
            <a:picLocks noChangeAspect="1"/>
          </p:cNvPicPr>
          <p:nvPr/>
        </p:nvPicPr>
        <p:blipFill>
          <a:blip r:embed="rId2"/>
          <a:stretch>
            <a:fillRect/>
          </a:stretch>
        </p:blipFill>
        <p:spPr>
          <a:xfrm>
            <a:off x="3142158" y="5079487"/>
            <a:ext cx="7759701" cy="4623313"/>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385" name="pasted-movie.png" descr="pasted-movie.png"/>
          <p:cNvPicPr>
            <a:picLocks noChangeAspect="1"/>
          </p:cNvPicPr>
          <p:nvPr/>
        </p:nvPicPr>
        <p:blipFill>
          <a:blip r:embed="rId3"/>
          <a:stretch>
            <a:fillRect/>
          </a:stretch>
        </p:blipFill>
        <p:spPr>
          <a:xfrm>
            <a:off x="2565717" y="1861105"/>
            <a:ext cx="8255001" cy="800101"/>
          </a:xfrm>
          <a:prstGeom prst="rect">
            <a:avLst/>
          </a:prstGeom>
          <a:ln w="9525">
            <a:solidFill>
              <a:srgbClr val="000000"/>
            </a:solidFill>
            <a:miter lim="400000"/>
          </a:ln>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99">
        <p14:prism dir="u"/>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2.  The Lysogenic Cycle"/>
          <p:cNvSpPr txBox="1">
            <a:spLocks noGrp="1"/>
          </p:cNvSpPr>
          <p:nvPr>
            <p:ph type="title"/>
          </p:nvPr>
        </p:nvSpPr>
        <p:spPr>
          <a:prstGeom prst="rect">
            <a:avLst/>
          </a:prstGeom>
        </p:spPr>
        <p:txBody>
          <a:bodyPr/>
          <a:lstStyle>
            <a:lvl1pPr marL="57150" marR="115597" indent="0" algn="ctr"/>
          </a:lstStyle>
          <a:p>
            <a:r>
              <a:t>2.  The Lysogenic Cycle</a:t>
            </a:r>
          </a:p>
        </p:txBody>
      </p:sp>
      <p:sp>
        <p:nvSpPr>
          <p:cNvPr id="388" name="Some phages are called temperate phages because they use both the lysogenic and lytic modes of reproduction.…"/>
          <p:cNvSpPr txBox="1">
            <a:spLocks noGrp="1"/>
          </p:cNvSpPr>
          <p:nvPr>
            <p:ph type="body" idx="1"/>
          </p:nvPr>
        </p:nvSpPr>
        <p:spPr>
          <a:prstGeom prst="rect">
            <a:avLst/>
          </a:prstGeom>
        </p:spPr>
        <p:txBody>
          <a:bodyPr/>
          <a:lstStyle/>
          <a:p>
            <a:pPr marR="115597">
              <a:lnSpc>
                <a:spcPct val="80000"/>
              </a:lnSpc>
              <a:buFont typeface="Courier New" panose="02070309020205020404" pitchFamily="49" charset="0"/>
              <a:buChar char="o"/>
            </a:pPr>
            <a:r>
              <a:rPr dirty="0"/>
              <a:t>Some phages are called </a:t>
            </a:r>
            <a:r>
              <a:rPr dirty="0">
                <a:uFill>
                  <a:solidFill>
                    <a:srgbClr val="BE615E"/>
                  </a:solidFill>
                </a:uFill>
              </a:rPr>
              <a:t>temperate</a:t>
            </a:r>
            <a:r>
              <a:rPr dirty="0">
                <a:solidFill>
                  <a:srgbClr val="BE615E"/>
                </a:solidFill>
                <a:uFill>
                  <a:solidFill>
                    <a:srgbClr val="BE615E"/>
                  </a:solidFill>
                </a:uFill>
              </a:rPr>
              <a:t> </a:t>
            </a:r>
            <a:r>
              <a:rPr dirty="0">
                <a:uFill>
                  <a:solidFill>
                    <a:srgbClr val="BE615E"/>
                  </a:solidFill>
                </a:uFill>
              </a:rPr>
              <a:t>phages</a:t>
            </a:r>
            <a:r>
              <a:rPr dirty="0"/>
              <a:t> because they use both the lysogenic and lytic modes of reproduction.</a:t>
            </a:r>
            <a:endParaRPr lang="en-US" dirty="0"/>
          </a:p>
          <a:p>
            <a:pPr marR="115597" lvl="1">
              <a:lnSpc>
                <a:spcPct val="80000"/>
              </a:lnSpc>
              <a:buFont typeface="Courier New" panose="02070309020205020404" pitchFamily="49" charset="0"/>
              <a:buChar char="o"/>
            </a:pPr>
            <a:r>
              <a:rPr dirty="0">
                <a:latin typeface="Symbol"/>
                <a:ea typeface="Symbol"/>
                <a:cs typeface="Symbol"/>
                <a:sym typeface="Symbol"/>
              </a:rPr>
              <a:t>l</a:t>
            </a:r>
            <a:r>
              <a:rPr dirty="0"/>
              <a:t> phage is an example.</a:t>
            </a:r>
          </a:p>
        </p:txBody>
      </p:sp>
      <p:sp>
        <p:nvSpPr>
          <p:cNvPr id="38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pic>
        <p:nvPicPr>
          <p:cNvPr id="390" name="19_06LambdaLyticLysoCycle-L.jpg" descr="19_06LambdaLyticLysoCycle-L.jpg"/>
          <p:cNvPicPr>
            <a:picLocks noChangeAspect="1"/>
          </p:cNvPicPr>
          <p:nvPr/>
        </p:nvPicPr>
        <p:blipFill>
          <a:blip r:embed="rId2"/>
          <a:stretch>
            <a:fillRect/>
          </a:stretch>
        </p:blipFill>
        <p:spPr>
          <a:xfrm>
            <a:off x="3142158" y="5092187"/>
            <a:ext cx="7759701" cy="4623313"/>
          </a:xfrm>
          <a:prstGeom prst="rect">
            <a:avLst/>
          </a:prstGeom>
          <a:ln w="12700">
            <a:solidFill>
              <a:srgbClr val="FFFFFF"/>
            </a:solidFill>
            <a:miter lim="400000"/>
          </a:ln>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99">
        <p14:prism/>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λ Phage Lifecycle"/>
          <p:cNvSpPr txBox="1">
            <a:spLocks noGrp="1"/>
          </p:cNvSpPr>
          <p:nvPr>
            <p:ph type="title"/>
          </p:nvPr>
        </p:nvSpPr>
        <p:spPr>
          <a:prstGeom prst="rect">
            <a:avLst/>
          </a:prstGeom>
        </p:spPr>
        <p:txBody>
          <a:bodyPr/>
          <a:lstStyle/>
          <a:p>
            <a:pPr marL="57150" marR="115597" indent="0" algn="ctr"/>
            <a:r>
              <a:rPr>
                <a:latin typeface="Symbol"/>
                <a:ea typeface="Symbol"/>
                <a:cs typeface="Symbol"/>
                <a:sym typeface="Symbol"/>
              </a:rPr>
              <a:t>l</a:t>
            </a:r>
            <a:r>
              <a:t> Phage Lifecycle</a:t>
            </a:r>
          </a:p>
        </p:txBody>
      </p:sp>
      <p:sp>
        <p:nvSpPr>
          <p:cNvPr id="393" name="The λ phage lifecycle is as follows:…"/>
          <p:cNvSpPr txBox="1">
            <a:spLocks noGrp="1"/>
          </p:cNvSpPr>
          <p:nvPr>
            <p:ph type="body" idx="1"/>
          </p:nvPr>
        </p:nvSpPr>
        <p:spPr>
          <a:prstGeom prst="rect">
            <a:avLst/>
          </a:prstGeom>
        </p:spPr>
        <p:txBody>
          <a:bodyPr/>
          <a:lstStyle/>
          <a:p>
            <a:pPr marR="115597">
              <a:buFont typeface="Courier New" panose="02070309020205020404" pitchFamily="49" charset="0"/>
              <a:buChar char="o"/>
            </a:pPr>
            <a:r>
              <a:rPr dirty="0"/>
              <a:t>The </a:t>
            </a:r>
            <a:r>
              <a:rPr dirty="0">
                <a:latin typeface="Symbol"/>
                <a:ea typeface="Symbol"/>
                <a:cs typeface="Symbol"/>
                <a:sym typeface="Symbol"/>
              </a:rPr>
              <a:t>l</a:t>
            </a:r>
            <a:r>
              <a:rPr dirty="0"/>
              <a:t> phage lifecycle is as follows:</a:t>
            </a:r>
          </a:p>
          <a:p>
            <a:pPr marR="115597" lvl="1">
              <a:spcBef>
                <a:spcPts val="1100"/>
              </a:spcBef>
              <a:buFont typeface="Courier New" panose="02070309020205020404" pitchFamily="49" charset="0"/>
              <a:buChar char="o"/>
            </a:pPr>
            <a:r>
              <a:rPr dirty="0"/>
              <a:t> 1. Attachment.</a:t>
            </a:r>
          </a:p>
          <a:p>
            <a:pPr marR="115597" lvl="1">
              <a:spcBef>
                <a:spcPts val="1100"/>
              </a:spcBef>
              <a:buFont typeface="Courier New" panose="02070309020205020404" pitchFamily="49" charset="0"/>
              <a:buChar char="o"/>
            </a:pPr>
            <a:r>
              <a:rPr dirty="0"/>
              <a:t> 2. Injection of DNA into cells.</a:t>
            </a:r>
          </a:p>
          <a:p>
            <a:pPr marR="115597" lvl="1">
              <a:spcBef>
                <a:spcPts val="1100"/>
              </a:spcBef>
              <a:buFont typeface="Courier New" panose="02070309020205020404" pitchFamily="49" charset="0"/>
              <a:buChar char="o"/>
            </a:pPr>
            <a:r>
              <a:rPr dirty="0"/>
              <a:t> 3. Phage DNA “circulizes.”</a:t>
            </a:r>
          </a:p>
          <a:p>
            <a:pPr marR="115597">
              <a:buFont typeface="Courier New" panose="02070309020205020404" pitchFamily="49" charset="0"/>
              <a:buChar char="o"/>
            </a:pPr>
            <a:r>
              <a:rPr dirty="0"/>
              <a:t>Environmental factors determine the lytic or lysogenic cycles.</a:t>
            </a:r>
          </a:p>
          <a:p>
            <a:pPr marR="115597">
              <a:buFont typeface="Courier New" panose="02070309020205020404" pitchFamily="49" charset="0"/>
              <a:buChar char="o"/>
            </a:pPr>
            <a:r>
              <a:rPr dirty="0"/>
              <a:t>Lytic cycle:</a:t>
            </a:r>
          </a:p>
          <a:p>
            <a:pPr marR="115597" lvl="1">
              <a:spcBef>
                <a:spcPts val="1100"/>
              </a:spcBef>
              <a:buFont typeface="Courier New" panose="02070309020205020404" pitchFamily="49" charset="0"/>
              <a:buChar char="o"/>
            </a:pPr>
            <a:r>
              <a:rPr dirty="0"/>
              <a:t> 4. Phage DNA and proteins are made</a:t>
            </a:r>
          </a:p>
          <a:p>
            <a:pPr marR="115597" lvl="1">
              <a:spcBef>
                <a:spcPts val="1100"/>
              </a:spcBef>
              <a:buFont typeface="Courier New" panose="02070309020205020404" pitchFamily="49" charset="0"/>
              <a:buChar char="o"/>
            </a:pPr>
            <a:r>
              <a:rPr dirty="0"/>
              <a:t> 5. Cell lyses releasing phages.</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λ Phage Lifecycle"/>
          <p:cNvSpPr txBox="1">
            <a:spLocks noGrp="1"/>
          </p:cNvSpPr>
          <p:nvPr>
            <p:ph type="title"/>
          </p:nvPr>
        </p:nvSpPr>
        <p:spPr>
          <a:prstGeom prst="rect">
            <a:avLst/>
          </a:prstGeom>
        </p:spPr>
        <p:txBody>
          <a:bodyPr/>
          <a:lstStyle/>
          <a:p>
            <a:pPr marL="57150" marR="115597" indent="0" algn="ctr"/>
            <a:r>
              <a:rPr>
                <a:latin typeface="Symbol"/>
                <a:ea typeface="Symbol"/>
                <a:cs typeface="Symbol"/>
                <a:sym typeface="Symbol"/>
              </a:rPr>
              <a:t>l</a:t>
            </a:r>
            <a:r>
              <a:t> Phage Lifecycle</a:t>
            </a:r>
          </a:p>
        </p:txBody>
      </p:sp>
      <p:sp>
        <p:nvSpPr>
          <p:cNvPr id="396" name="The λ phage lifecycle is as follows:…"/>
          <p:cNvSpPr txBox="1">
            <a:spLocks noGrp="1"/>
          </p:cNvSpPr>
          <p:nvPr>
            <p:ph type="body" idx="1"/>
          </p:nvPr>
        </p:nvSpPr>
        <p:spPr>
          <a:prstGeom prst="rect">
            <a:avLst/>
          </a:prstGeom>
        </p:spPr>
        <p:txBody>
          <a:bodyPr/>
          <a:lstStyle/>
          <a:p>
            <a:pPr marR="115597">
              <a:buFont typeface="Courier New" panose="02070309020205020404" pitchFamily="49" charset="0"/>
              <a:buChar char="o"/>
            </a:pPr>
            <a:r>
              <a:rPr dirty="0"/>
              <a:t>The </a:t>
            </a:r>
            <a:r>
              <a:rPr dirty="0">
                <a:latin typeface="Symbol"/>
                <a:ea typeface="Symbol"/>
                <a:cs typeface="Symbol"/>
                <a:sym typeface="Symbol"/>
              </a:rPr>
              <a:t>l</a:t>
            </a:r>
            <a:r>
              <a:rPr dirty="0"/>
              <a:t> phage lifecycle is as follows:</a:t>
            </a:r>
          </a:p>
          <a:p>
            <a:pPr marR="115597" lvl="1">
              <a:spcBef>
                <a:spcPts val="1100"/>
              </a:spcBef>
              <a:buFont typeface="Courier New" panose="02070309020205020404" pitchFamily="49" charset="0"/>
              <a:buChar char="o"/>
              <a:defRPr sz="3200"/>
            </a:pPr>
            <a:r>
              <a:rPr dirty="0"/>
              <a:t> 1. Attachment.</a:t>
            </a:r>
          </a:p>
          <a:p>
            <a:pPr marR="115597" lvl="1">
              <a:spcBef>
                <a:spcPts val="1100"/>
              </a:spcBef>
              <a:buFont typeface="Courier New" panose="02070309020205020404" pitchFamily="49" charset="0"/>
              <a:buChar char="o"/>
              <a:defRPr sz="3200"/>
            </a:pPr>
            <a:r>
              <a:rPr dirty="0"/>
              <a:t> 2. Injection of DNA into cells.</a:t>
            </a:r>
          </a:p>
          <a:p>
            <a:pPr marR="115597" lvl="1">
              <a:spcBef>
                <a:spcPts val="1100"/>
              </a:spcBef>
              <a:buFont typeface="Courier New" panose="02070309020205020404" pitchFamily="49" charset="0"/>
              <a:buChar char="o"/>
              <a:defRPr sz="3200"/>
            </a:pPr>
            <a:r>
              <a:rPr dirty="0"/>
              <a:t> 3. Phage DNA “circulizes.”</a:t>
            </a:r>
          </a:p>
          <a:p>
            <a:pPr marR="115597">
              <a:buFont typeface="Courier New" panose="02070309020205020404" pitchFamily="49" charset="0"/>
              <a:buChar char="o"/>
            </a:pPr>
            <a:r>
              <a:rPr dirty="0"/>
              <a:t>Environmental factors determine the lytic or lysogenic cycles.</a:t>
            </a:r>
          </a:p>
          <a:p>
            <a:pPr marR="115597">
              <a:buFont typeface="Courier New" panose="02070309020205020404" pitchFamily="49" charset="0"/>
              <a:buChar char="o"/>
            </a:pPr>
            <a:r>
              <a:rPr dirty="0"/>
              <a:t>Lysogenic cycle.</a:t>
            </a:r>
          </a:p>
          <a:p>
            <a:pPr marR="115597" lvl="1">
              <a:buFont typeface="Courier New" panose="02070309020205020404" pitchFamily="49" charset="0"/>
              <a:buChar char="o"/>
              <a:defRPr sz="3200"/>
            </a:pPr>
            <a:r>
              <a:rPr dirty="0"/>
              <a:t> 4.  Phage DNA integrates with bacterial DNA.</a:t>
            </a:r>
          </a:p>
          <a:p>
            <a:pPr marR="115597" lvl="1">
              <a:buFont typeface="Courier New" panose="02070309020205020404" pitchFamily="49" charset="0"/>
              <a:buChar char="o"/>
              <a:defRPr sz="3200"/>
            </a:pPr>
            <a:r>
              <a:rPr dirty="0"/>
              <a:t> 5. Bacteria reproduce normally transmitting all DNA to both cells, crossing over occurs.</a:t>
            </a:r>
          </a:p>
          <a:p>
            <a:pPr marR="115597" lvl="1">
              <a:buFont typeface="Courier New" panose="02070309020205020404" pitchFamily="49" charset="0"/>
              <a:buChar char="o"/>
              <a:defRPr sz="3200"/>
            </a:pPr>
            <a:r>
              <a:rPr dirty="0"/>
              <a:t> 6. Many cell divisions produce many cells with phage DNA and altered phenotypes.</a:t>
            </a:r>
          </a:p>
        </p:txBody>
      </p:sp>
    </p:spTree>
  </p:cSld>
  <p:clrMapOvr>
    <a:masterClrMapping/>
  </p:clrMapOvr>
  <mc:AlternateContent xmlns:mc="http://schemas.openxmlformats.org/markup-compatibility/2006" xmlns:p14="http://schemas.microsoft.com/office/powerpoint/2010/main">
    <mc:Choice Requires="p14">
      <p:transition spd="slow" p14:dur="899">
        <p14:prism/>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 name="image.jpg" descr="image.jpg"/>
          <p:cNvPicPr>
            <a:picLocks/>
          </p:cNvPicPr>
          <p:nvPr/>
        </p:nvPicPr>
        <p:blipFill>
          <a:blip r:embed="rId2"/>
          <a:stretch>
            <a:fillRect/>
          </a:stretch>
        </p:blipFill>
        <p:spPr>
          <a:xfrm>
            <a:off x="430212" y="1385887"/>
            <a:ext cx="12139613" cy="69802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899">
        <p14:prism/>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Lytic or Lysogenic"/>
          <p:cNvSpPr txBox="1">
            <a:spLocks noGrp="1"/>
          </p:cNvSpPr>
          <p:nvPr>
            <p:ph type="title"/>
          </p:nvPr>
        </p:nvSpPr>
        <p:spPr>
          <a:prstGeom prst="rect">
            <a:avLst/>
          </a:prstGeom>
        </p:spPr>
        <p:txBody>
          <a:bodyPr/>
          <a:lstStyle>
            <a:lvl1pPr marL="57150" marR="115597" indent="0" algn="ctr"/>
          </a:lstStyle>
          <a:p>
            <a:r>
              <a:t>Lytic or Lysogenic</a:t>
            </a:r>
          </a:p>
        </p:txBody>
      </p:sp>
      <p:sp>
        <p:nvSpPr>
          <p:cNvPr id="401" name="The cycle by which a temperate phage reproduces is largely due to environmental signals.…"/>
          <p:cNvSpPr txBox="1">
            <a:spLocks noGrp="1"/>
          </p:cNvSpPr>
          <p:nvPr>
            <p:ph type="body" idx="1"/>
          </p:nvPr>
        </p:nvSpPr>
        <p:spPr>
          <a:prstGeom prst="rect">
            <a:avLst/>
          </a:prstGeom>
        </p:spPr>
        <p:txBody>
          <a:bodyPr/>
          <a:lstStyle/>
          <a:p>
            <a:pPr marR="115597">
              <a:lnSpc>
                <a:spcPct val="80000"/>
              </a:lnSpc>
              <a:buFont typeface="Courier New" panose="02070309020205020404" pitchFamily="49" charset="0"/>
              <a:buChar char="o"/>
            </a:pPr>
            <a:r>
              <a:rPr dirty="0"/>
              <a:t>The cycle by which a temperate phage reproduces is largely due to environmental signals.</a:t>
            </a:r>
          </a:p>
          <a:p>
            <a:pPr marR="115597">
              <a:lnSpc>
                <a:spcPct val="80000"/>
              </a:lnSpc>
              <a:buFont typeface="Courier New" panose="02070309020205020404" pitchFamily="49" charset="0"/>
              <a:buChar char="o"/>
            </a:pPr>
            <a:r>
              <a:rPr dirty="0"/>
              <a:t>A temperate phage can use the lysogenic cycle to incorporate its genome into a bacterium’s and many copies of the phage DNA can be made as the bacterium divides.  </a:t>
            </a:r>
          </a:p>
          <a:p>
            <a:pPr marR="115597">
              <a:lnSpc>
                <a:spcPct val="80000"/>
              </a:lnSpc>
              <a:buFont typeface="Courier New" panose="02070309020205020404" pitchFamily="49" charset="0"/>
              <a:buChar char="o"/>
            </a:pPr>
            <a:r>
              <a:rPr dirty="0"/>
              <a:t>When something in the environment triggers a switchover to the lytic cycle, the phage then destroys the cell(s) and goes on to infect others.</a:t>
            </a:r>
          </a:p>
        </p:txBody>
      </p:sp>
    </p:spTree>
  </p:cSld>
  <p:clrMapOvr>
    <a:masterClrMapping/>
  </p:clrMapOvr>
  <mc:AlternateContent xmlns:mc="http://schemas.openxmlformats.org/markup-compatibility/2006" xmlns:p14="http://schemas.microsoft.com/office/powerpoint/2010/main">
    <mc:Choice Requires="p14">
      <p:transition spd="slow" p14:dur="899">
        <p14:prism/>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obacco Mosaic Virus"/>
          <p:cNvSpPr txBox="1">
            <a:spLocks noGrp="1"/>
          </p:cNvSpPr>
          <p:nvPr>
            <p:ph type="title"/>
          </p:nvPr>
        </p:nvSpPr>
        <p:spPr>
          <a:prstGeom prst="rect">
            <a:avLst/>
          </a:prstGeom>
        </p:spPr>
        <p:txBody>
          <a:bodyPr/>
          <a:lstStyle>
            <a:lvl1pPr marL="57150" marR="115597" indent="0" algn="ctr"/>
          </a:lstStyle>
          <a:p>
            <a:r>
              <a:t>Tobacco Mosaic Virus</a:t>
            </a:r>
          </a:p>
        </p:txBody>
      </p:sp>
      <p:sp>
        <p:nvSpPr>
          <p:cNvPr id="296" name="Eventually, scientists were able to crystallize the substance and it was determined to be a virus using electron microscopy."/>
          <p:cNvSpPr txBox="1">
            <a:spLocks noGrp="1"/>
          </p:cNvSpPr>
          <p:nvPr>
            <p:ph type="body" idx="1"/>
          </p:nvPr>
        </p:nvSpPr>
        <p:spPr>
          <a:prstGeom prst="rect">
            <a:avLst/>
          </a:prstGeom>
        </p:spPr>
        <p:txBody>
          <a:bodyPr/>
          <a:lstStyle>
            <a:lvl1pPr marR="115597"/>
          </a:lstStyle>
          <a:p>
            <a:pPr>
              <a:buFont typeface="Courier New" panose="02070309020205020404" pitchFamily="49" charset="0"/>
              <a:buChar char="o"/>
            </a:pPr>
            <a:r>
              <a:rPr dirty="0"/>
              <a:t>Eventually, scientists were able to crystallize the substance and it was determined to be a virus using electron microscopy.</a:t>
            </a:r>
          </a:p>
        </p:txBody>
      </p:sp>
      <p:pic>
        <p:nvPicPr>
          <p:cNvPr id="297" name="19_03x1TobaccoMosaicVir_XUP.jpg" descr="19_03x1TobaccoMosaicVir_XUP.jpg"/>
          <p:cNvPicPr>
            <a:picLocks noChangeAspect="1"/>
          </p:cNvPicPr>
          <p:nvPr/>
        </p:nvPicPr>
        <p:blipFill>
          <a:blip r:embed="rId2"/>
          <a:stretch>
            <a:fillRect/>
          </a:stretch>
        </p:blipFill>
        <p:spPr>
          <a:xfrm>
            <a:off x="4940300" y="4012406"/>
            <a:ext cx="6743700" cy="4636294"/>
          </a:xfrm>
          <a:prstGeom prst="rect">
            <a:avLst/>
          </a:prstGeom>
          <a:ln w="12700">
            <a:solidFill>
              <a:srgbClr val="FFFFFF"/>
            </a:solidFill>
            <a:miter lim="400000"/>
          </a:ln>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99">
        <p14:prism/>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The Ways in Which Viruses Infect Cells"/>
          <p:cNvSpPr txBox="1">
            <a:spLocks noGrp="1"/>
          </p:cNvSpPr>
          <p:nvPr>
            <p:ph type="title"/>
          </p:nvPr>
        </p:nvSpPr>
        <p:spPr>
          <a:xfrm>
            <a:off x="1193800" y="0"/>
            <a:ext cx="10731500" cy="1739900"/>
          </a:xfrm>
          <a:prstGeom prst="rect">
            <a:avLst/>
          </a:prstGeom>
        </p:spPr>
        <p:txBody>
          <a:bodyPr/>
          <a:lstStyle>
            <a:lvl1pPr marL="57150" marR="115597" indent="0" algn="ctr"/>
          </a:lstStyle>
          <a:p>
            <a:r>
              <a:t>The Ways in Which Viruses Infect Cells</a:t>
            </a:r>
          </a:p>
        </p:txBody>
      </p:sp>
      <p:sp>
        <p:nvSpPr>
          <p:cNvPr id="404" name="One of the key variables is whether the genetic material is DNA or RNA, and whether or not it is single or double stranded.…"/>
          <p:cNvSpPr txBox="1">
            <a:spLocks noGrp="1"/>
          </p:cNvSpPr>
          <p:nvPr>
            <p:ph type="body" idx="1"/>
          </p:nvPr>
        </p:nvSpPr>
        <p:spPr>
          <a:prstGeom prst="rect">
            <a:avLst/>
          </a:prstGeom>
        </p:spPr>
        <p:txBody>
          <a:bodyPr/>
          <a:lstStyle/>
          <a:p>
            <a:pPr marR="115597">
              <a:buFont typeface="Courier New" panose="02070309020205020404" pitchFamily="49" charset="0"/>
              <a:buChar char="o"/>
            </a:pPr>
            <a:r>
              <a:rPr dirty="0"/>
              <a:t>One of the key variables is whether the genetic material is DNA or RNA, and whether or not it is single or double stranded.</a:t>
            </a:r>
          </a:p>
          <a:p>
            <a:pPr marR="115597" lvl="1">
              <a:spcBef>
                <a:spcPts val="1100"/>
              </a:spcBef>
              <a:buFont typeface="Courier New" panose="02070309020205020404" pitchFamily="49" charset="0"/>
              <a:buChar char="o"/>
            </a:pPr>
            <a:r>
              <a:rPr dirty="0"/>
              <a:t>Many bacteriophages are dsDNA viruses and lack membranous envelopes.</a:t>
            </a:r>
          </a:p>
          <a:p>
            <a:pPr marR="115597" lvl="1">
              <a:spcBef>
                <a:spcPts val="1100"/>
              </a:spcBef>
              <a:buFont typeface="Courier New" panose="02070309020205020404" pitchFamily="49" charset="0"/>
              <a:buChar char="o"/>
            </a:pPr>
            <a:r>
              <a:rPr dirty="0"/>
              <a:t>Animal viruses can have DNA or RNA genomes. </a:t>
            </a:r>
          </a:p>
          <a:p>
            <a:pPr marR="115597" lvl="1">
              <a:spcBef>
                <a:spcPts val="1100"/>
              </a:spcBef>
              <a:buFont typeface="Courier New" panose="02070309020205020404" pitchFamily="49" charset="0"/>
              <a:buChar char="o"/>
            </a:pPr>
            <a:r>
              <a:rPr dirty="0"/>
              <a:t>Some animal viruses have membranous have envelopes, others are simply wrapped in proteins.</a:t>
            </a:r>
          </a:p>
        </p:txBody>
      </p:sp>
    </p:spTree>
  </p:cSld>
  <p:clrMapOvr>
    <a:masterClrMapping/>
  </p:clrMapOvr>
  <mc:AlternateContent xmlns:mc="http://schemas.openxmlformats.org/markup-compatibility/2006" xmlns:p14="http://schemas.microsoft.com/office/powerpoint/2010/main">
    <mc:Choice Requires="p14">
      <p:transition spd="slow" p14:dur="899">
        <p14:prism dir="u"/>
      </p:transition>
    </mc:Choice>
    <mc:Fallback xmlns:a14="http://schemas.microsoft.com/office/drawing/2010/main" xmlns:m="http://schemas.openxmlformats.org/officeDocument/2006/math"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Viral Infection of Cells—A Simplified DNA Example"/>
          <p:cNvSpPr txBox="1">
            <a:spLocks noGrp="1"/>
          </p:cNvSpPr>
          <p:nvPr>
            <p:ph type="title"/>
          </p:nvPr>
        </p:nvSpPr>
        <p:spPr>
          <a:xfrm>
            <a:off x="1193800" y="0"/>
            <a:ext cx="10731500" cy="1663700"/>
          </a:xfrm>
          <a:prstGeom prst="rect">
            <a:avLst/>
          </a:prstGeom>
        </p:spPr>
        <p:txBody>
          <a:bodyPr/>
          <a:lstStyle>
            <a:lvl1pPr indent="0" algn="ctr"/>
          </a:lstStyle>
          <a:p>
            <a:r>
              <a:t>Viral Infection of Cells—A Simplified DNA Example</a:t>
            </a:r>
          </a:p>
        </p:txBody>
      </p:sp>
      <p:pic>
        <p:nvPicPr>
          <p:cNvPr id="407" name="pasted-movie.png" descr="pasted-movie.png"/>
          <p:cNvPicPr>
            <a:picLocks noChangeAspect="1"/>
          </p:cNvPicPr>
          <p:nvPr/>
        </p:nvPicPr>
        <p:blipFill>
          <a:blip r:embed="rId2"/>
          <a:stretch>
            <a:fillRect/>
          </a:stretch>
        </p:blipFill>
        <p:spPr>
          <a:xfrm>
            <a:off x="3755451" y="1734587"/>
            <a:ext cx="5608198" cy="7207883"/>
          </a:xfrm>
          <a:prstGeom prst="rect">
            <a:avLst/>
          </a:prstGeom>
          <a:ln w="12700">
            <a:solidFill>
              <a:srgbClr val="FFFFFF"/>
            </a:solidFill>
            <a:miter lim="400000"/>
          </a:ln>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Animal Viruses with RNA Genomes and Viral Envelopes"/>
          <p:cNvSpPr txBox="1">
            <a:spLocks noGrp="1"/>
          </p:cNvSpPr>
          <p:nvPr>
            <p:ph type="title"/>
          </p:nvPr>
        </p:nvSpPr>
        <p:spPr>
          <a:xfrm>
            <a:off x="1193800" y="0"/>
            <a:ext cx="10731500" cy="1739900"/>
          </a:xfrm>
          <a:prstGeom prst="rect">
            <a:avLst/>
          </a:prstGeom>
        </p:spPr>
        <p:txBody>
          <a:bodyPr/>
          <a:lstStyle>
            <a:lvl1pPr marL="57150" marR="115597" indent="0" algn="ctr"/>
          </a:lstStyle>
          <a:p>
            <a:r>
              <a:t>Animal Viruses with RNA Genomes and Viral Envelopes</a:t>
            </a:r>
          </a:p>
        </p:txBody>
      </p:sp>
      <p:sp>
        <p:nvSpPr>
          <p:cNvPr id="410" name="Animal viruses with viral envelopes use them to enter host cells. The envelopes contain viral glycoproteins (H &amp; N) that attach to the surface of host cells."/>
          <p:cNvSpPr txBox="1">
            <a:spLocks noGrp="1"/>
          </p:cNvSpPr>
          <p:nvPr>
            <p:ph type="body" sz="half" idx="1"/>
          </p:nvPr>
        </p:nvSpPr>
        <p:spPr>
          <a:xfrm>
            <a:off x="1113688" y="2821243"/>
            <a:ext cx="5409206" cy="6374552"/>
          </a:xfrm>
          <a:prstGeom prst="rect">
            <a:avLst/>
          </a:prstGeom>
        </p:spPr>
        <p:txBody>
          <a:bodyPr/>
          <a:lstStyle/>
          <a:p>
            <a:pPr marR="115597">
              <a:buFont typeface="Courier New" panose="02070309020205020404" pitchFamily="49" charset="0"/>
              <a:buChar char="o"/>
            </a:pPr>
            <a:r>
              <a:rPr dirty="0"/>
              <a:t>Animal viruses with viral envelopes use them to enter host cells. The envelopes contain viral glycoproteins (</a:t>
            </a:r>
            <a:r>
              <a:rPr i="1" dirty="0"/>
              <a:t>H</a:t>
            </a:r>
            <a:r>
              <a:rPr dirty="0"/>
              <a:t> &amp; </a:t>
            </a:r>
            <a:r>
              <a:rPr i="1" dirty="0"/>
              <a:t>N</a:t>
            </a:r>
            <a:r>
              <a:rPr dirty="0"/>
              <a:t>) that attach to the surface of host cells.</a:t>
            </a:r>
          </a:p>
        </p:txBody>
      </p:sp>
      <p:pic>
        <p:nvPicPr>
          <p:cNvPr id="411" name="pasted-movie.png" descr="pasted-movie.png"/>
          <p:cNvPicPr>
            <a:picLocks noChangeAspect="1"/>
          </p:cNvPicPr>
          <p:nvPr/>
        </p:nvPicPr>
        <p:blipFill>
          <a:blip r:embed="rId2"/>
          <a:stretch>
            <a:fillRect/>
          </a:stretch>
        </p:blipFill>
        <p:spPr>
          <a:xfrm>
            <a:off x="6498564" y="3636420"/>
            <a:ext cx="6251975" cy="4744198"/>
          </a:xfrm>
          <a:prstGeom prst="rect">
            <a:avLst/>
          </a:prstGeom>
          <a:ln w="12700">
            <a:solidFill>
              <a:srgbClr val="000000"/>
            </a:solidFill>
            <a:miter lim="400000"/>
          </a:ln>
          <a:effectLst>
            <a:outerShdw blurRad="63500" dist="25400" dir="5400000" rotWithShape="0">
              <a:srgbClr val="000000">
                <a:alpha val="50000"/>
              </a:srgbClr>
            </a:outerShdw>
          </a:effectLst>
        </p:spPr>
      </p:pic>
      <p:sp>
        <p:nvSpPr>
          <p:cNvPr id="412" name="https://www.nature.com/articles/s41577-019-0143-6"/>
          <p:cNvSpPr txBox="1"/>
          <p:nvPr/>
        </p:nvSpPr>
        <p:spPr>
          <a:xfrm>
            <a:off x="6458520" y="8356534"/>
            <a:ext cx="1855143"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
            </a:lvl1pPr>
          </a:lstStyle>
          <a:p>
            <a:r>
              <a:t>https://www.nature.com/articles/s41577-019-0143-6</a:t>
            </a:r>
          </a:p>
        </p:txBody>
      </p:sp>
    </p:spTree>
  </p:cSld>
  <p:clrMapOvr>
    <a:masterClrMapping/>
  </p:clrMapOvr>
  <mc:AlternateContent xmlns:mc="http://schemas.openxmlformats.org/markup-compatibility/2006" xmlns:p14="http://schemas.microsoft.com/office/powerpoint/2010/main">
    <mc:Choice Requires="p14">
      <p:transition spd="slow" p14:dur="899">
        <p14:prism dir="u"/>
      </p:transition>
    </mc:Choice>
    <mc:Fallback xmlns:a14="http://schemas.microsoft.com/office/drawing/2010/main" xmlns:m="http://schemas.openxmlformats.org/officeDocument/2006/math"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Animal Viruses with RNA Genomes and Viral Envelopes"/>
          <p:cNvSpPr txBox="1">
            <a:spLocks noGrp="1"/>
          </p:cNvSpPr>
          <p:nvPr>
            <p:ph type="title"/>
          </p:nvPr>
        </p:nvSpPr>
        <p:spPr>
          <a:xfrm>
            <a:off x="1193800" y="0"/>
            <a:ext cx="10731500" cy="1739900"/>
          </a:xfrm>
          <a:prstGeom prst="rect">
            <a:avLst/>
          </a:prstGeom>
        </p:spPr>
        <p:txBody>
          <a:bodyPr/>
          <a:lstStyle>
            <a:lvl1pPr marL="57150" marR="115597" indent="0" algn="ctr"/>
          </a:lstStyle>
          <a:p>
            <a:r>
              <a:t>Animal Viruses with RNA Genomes and Viral Envelopes</a:t>
            </a:r>
          </a:p>
        </p:txBody>
      </p:sp>
      <p:sp>
        <p:nvSpPr>
          <p:cNvPr id="415" name="When the virus enters the cell, it takes it over and begins making  new virus particles.…"/>
          <p:cNvSpPr txBox="1">
            <a:spLocks noGrp="1"/>
          </p:cNvSpPr>
          <p:nvPr>
            <p:ph type="body" sz="half" idx="1"/>
          </p:nvPr>
        </p:nvSpPr>
        <p:spPr>
          <a:xfrm>
            <a:off x="1193800" y="1999677"/>
            <a:ext cx="5390574" cy="7323323"/>
          </a:xfrm>
          <a:prstGeom prst="rect">
            <a:avLst/>
          </a:prstGeom>
        </p:spPr>
        <p:txBody>
          <a:bodyPr/>
          <a:lstStyle/>
          <a:p>
            <a:pPr marR="115597">
              <a:buFont typeface="Courier New" panose="02070309020205020404" pitchFamily="49" charset="0"/>
              <a:buChar char="o"/>
            </a:pPr>
            <a:r>
              <a:rPr dirty="0"/>
              <a:t>When the virus enters the cell, it takes it over and begins making  new virus particles.  </a:t>
            </a:r>
          </a:p>
          <a:p>
            <a:pPr marR="115597">
              <a:buFont typeface="Courier New" panose="02070309020205020404" pitchFamily="49" charset="0"/>
              <a:buChar char="o"/>
            </a:pPr>
            <a:r>
              <a:rPr dirty="0"/>
              <a:t>It uses the cellular enzymes in the ER to synthesize glycoproteins to form a new envelope.</a:t>
            </a:r>
          </a:p>
        </p:txBody>
      </p:sp>
      <p:pic>
        <p:nvPicPr>
          <p:cNvPr id="416" name="pasted-movie.png" descr="pasted-movie.png"/>
          <p:cNvPicPr>
            <a:picLocks noChangeAspect="1"/>
          </p:cNvPicPr>
          <p:nvPr/>
        </p:nvPicPr>
        <p:blipFill>
          <a:blip r:embed="rId2"/>
          <a:stretch>
            <a:fillRect/>
          </a:stretch>
        </p:blipFill>
        <p:spPr>
          <a:xfrm>
            <a:off x="6498564" y="3636420"/>
            <a:ext cx="6251975" cy="4744198"/>
          </a:xfrm>
          <a:prstGeom prst="rect">
            <a:avLst/>
          </a:prstGeom>
          <a:ln w="12700">
            <a:solidFill>
              <a:srgbClr val="000000"/>
            </a:solidFill>
            <a:miter lim="400000"/>
          </a:ln>
          <a:effectLst>
            <a:outerShdw blurRad="63500" dist="25400" dir="5400000" rotWithShape="0">
              <a:srgbClr val="000000">
                <a:alpha val="50000"/>
              </a:srgbClr>
            </a:outerShdw>
          </a:effectLst>
        </p:spPr>
      </p:pic>
      <p:sp>
        <p:nvSpPr>
          <p:cNvPr id="417" name="https://www.nature.com/articles/s41577-019-0143-6"/>
          <p:cNvSpPr txBox="1"/>
          <p:nvPr/>
        </p:nvSpPr>
        <p:spPr>
          <a:xfrm>
            <a:off x="6458520" y="8356534"/>
            <a:ext cx="1855143"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
            </a:lvl1pPr>
          </a:lstStyle>
          <a:p>
            <a:r>
              <a:t>https://www.nature.com/articles/s41577-019-0143-6</a:t>
            </a:r>
          </a:p>
        </p:txBody>
      </p:sp>
    </p:spTree>
  </p:cSld>
  <p:clrMapOvr>
    <a:masterClrMapping/>
  </p:clrMapOvr>
  <mc:AlternateContent xmlns:mc="http://schemas.openxmlformats.org/markup-compatibility/2006" xmlns:p14="http://schemas.microsoft.com/office/powerpoint/2010/main">
    <mc:Choice Requires="p14">
      <p:transition spd="slow" p14:dur="899">
        <p14:prism/>
      </p:transition>
    </mc:Choice>
    <mc:Fallback xmlns:a14="http://schemas.microsoft.com/office/drawing/2010/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Animal Viruses with RNA Genomes and Viral Envelopes"/>
          <p:cNvSpPr txBox="1">
            <a:spLocks noGrp="1"/>
          </p:cNvSpPr>
          <p:nvPr>
            <p:ph type="title"/>
          </p:nvPr>
        </p:nvSpPr>
        <p:spPr>
          <a:xfrm>
            <a:off x="1193800" y="0"/>
            <a:ext cx="10731500" cy="1739900"/>
          </a:xfrm>
          <a:prstGeom prst="rect">
            <a:avLst/>
          </a:prstGeom>
        </p:spPr>
        <p:txBody>
          <a:bodyPr/>
          <a:lstStyle>
            <a:lvl1pPr marL="57150" marR="115597" indent="0" algn="ctr"/>
          </a:lstStyle>
          <a:p>
            <a:r>
              <a:t>Animal Viruses with RNA Genomes and Viral Envelopes</a:t>
            </a:r>
          </a:p>
        </p:txBody>
      </p:sp>
      <p:sp>
        <p:nvSpPr>
          <p:cNvPr id="420" name="In a process similar to exocytosis, the new viruses wrap themselves in the membrane derived from the host’s plasma membrane and bud off from the cell.…"/>
          <p:cNvSpPr txBox="1">
            <a:spLocks noGrp="1"/>
          </p:cNvSpPr>
          <p:nvPr>
            <p:ph type="body" sz="half" idx="1"/>
          </p:nvPr>
        </p:nvSpPr>
        <p:spPr>
          <a:xfrm>
            <a:off x="1083646" y="2206149"/>
            <a:ext cx="5790120" cy="7034838"/>
          </a:xfrm>
          <a:prstGeom prst="rect">
            <a:avLst/>
          </a:prstGeom>
        </p:spPr>
        <p:txBody>
          <a:bodyPr/>
          <a:lstStyle/>
          <a:p>
            <a:pPr marL="611188" marR="115597" indent="-571500">
              <a:buFont typeface="Courier New" panose="02070309020205020404" pitchFamily="49" charset="0"/>
              <a:buChar char="o"/>
              <a:defRPr sz="3800"/>
            </a:pPr>
            <a:r>
              <a:rPr dirty="0"/>
              <a:t>In a process similar to exocytosis, the new viruses wrap themselves in the membrane derived from the host’s plasma membrane and bud off from the cell.</a:t>
            </a:r>
          </a:p>
          <a:p>
            <a:pPr marL="611188" marR="115597" indent="-571500">
              <a:buFont typeface="Courier New" panose="02070309020205020404" pitchFamily="49" charset="0"/>
              <a:buChar char="o"/>
              <a:defRPr sz="3800"/>
            </a:pPr>
            <a:r>
              <a:rPr dirty="0"/>
              <a:t>This reproductive cycle doesn’t immediately kill the host cell like the lytic cycle.</a:t>
            </a:r>
          </a:p>
        </p:txBody>
      </p:sp>
      <p:sp>
        <p:nvSpPr>
          <p:cNvPr id="421" name="https://www.nature.com/articles/s41577-019-0143-6"/>
          <p:cNvSpPr txBox="1"/>
          <p:nvPr/>
        </p:nvSpPr>
        <p:spPr>
          <a:xfrm>
            <a:off x="6951653" y="8374423"/>
            <a:ext cx="1855143"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
            </a:lvl1pPr>
          </a:lstStyle>
          <a:p>
            <a:r>
              <a:t>https://www.nature.com/articles/s41577-019-0143-6</a:t>
            </a:r>
          </a:p>
        </p:txBody>
      </p:sp>
      <p:pic>
        <p:nvPicPr>
          <p:cNvPr id="422" name="pasted-movie.png" descr="pasted-movie.png"/>
          <p:cNvPicPr>
            <a:picLocks noChangeAspect="1"/>
          </p:cNvPicPr>
          <p:nvPr/>
        </p:nvPicPr>
        <p:blipFill>
          <a:blip r:embed="rId2"/>
          <a:stretch>
            <a:fillRect/>
          </a:stretch>
        </p:blipFill>
        <p:spPr>
          <a:xfrm>
            <a:off x="6951653" y="3831020"/>
            <a:ext cx="5963789" cy="4525513"/>
          </a:xfrm>
          <a:prstGeom prst="rect">
            <a:avLst/>
          </a:prstGeom>
          <a:ln w="12700">
            <a:solidFill>
              <a:srgbClr val="000000"/>
            </a:solidFill>
            <a:miter lim="400000"/>
          </a:ln>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99">
        <p14:prism/>
      </p:transition>
    </mc:Choice>
    <mc:Fallback xmlns:a14="http://schemas.microsoft.com/office/drawing/2010/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image.jpg" descr="image.jpg"/>
          <p:cNvPicPr>
            <a:picLocks/>
          </p:cNvPicPr>
          <p:nvPr/>
        </p:nvPicPr>
        <p:blipFill>
          <a:blip r:embed="rId2"/>
          <a:stretch>
            <a:fillRect/>
          </a:stretch>
        </p:blipFill>
        <p:spPr>
          <a:xfrm>
            <a:off x="585787" y="322262"/>
            <a:ext cx="11828463" cy="91059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899">
        <p14:prism/>
      </p:transition>
    </mc:Choice>
    <mc:Fallback xmlns:a14="http://schemas.microsoft.com/office/drawing/2010/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HIV-A Retrovirus"/>
          <p:cNvSpPr txBox="1">
            <a:spLocks noGrp="1"/>
          </p:cNvSpPr>
          <p:nvPr>
            <p:ph type="title"/>
          </p:nvPr>
        </p:nvSpPr>
        <p:spPr>
          <a:prstGeom prst="rect">
            <a:avLst/>
          </a:prstGeom>
        </p:spPr>
        <p:txBody>
          <a:bodyPr/>
          <a:lstStyle>
            <a:lvl1pPr marL="57150" marR="115597" indent="0" algn="ctr"/>
          </a:lstStyle>
          <a:p>
            <a:r>
              <a:t>HIV-A Retrovirus</a:t>
            </a:r>
          </a:p>
        </p:txBody>
      </p:sp>
      <p:sp>
        <p:nvSpPr>
          <p:cNvPr id="427" name="Retroviruses are RNA viruses which reproduce via a DNA intermediate.…"/>
          <p:cNvSpPr txBox="1">
            <a:spLocks noGrp="1"/>
          </p:cNvSpPr>
          <p:nvPr>
            <p:ph type="body" idx="1"/>
          </p:nvPr>
        </p:nvSpPr>
        <p:spPr>
          <a:xfrm>
            <a:off x="1193800" y="2482894"/>
            <a:ext cx="10825632" cy="7270706"/>
          </a:xfrm>
          <a:prstGeom prst="rect">
            <a:avLst/>
          </a:prstGeom>
        </p:spPr>
        <p:txBody>
          <a:bodyPr/>
          <a:lstStyle/>
          <a:p>
            <a:pPr marR="115597">
              <a:buFont typeface="Courier New" panose="02070309020205020404" pitchFamily="49" charset="0"/>
              <a:buChar char="o"/>
            </a:pPr>
            <a:r>
              <a:rPr dirty="0"/>
              <a:t>Retroviruses are RNA viruses which reproduce via a DNA intermediate.  </a:t>
            </a:r>
          </a:p>
          <a:p>
            <a:pPr marR="115597">
              <a:buFont typeface="Courier New" panose="02070309020205020404" pitchFamily="49" charset="0"/>
              <a:buChar char="o"/>
            </a:pPr>
            <a:r>
              <a:rPr dirty="0"/>
              <a:t>The actual flow of information is reversed; it goes RNA to DNA back to RNA. </a:t>
            </a:r>
          </a:p>
        </p:txBody>
      </p:sp>
    </p:spTree>
  </p:cSld>
  <p:clrMapOvr>
    <a:masterClrMapping/>
  </p:clrMapOvr>
  <mc:AlternateContent xmlns:mc="http://schemas.openxmlformats.org/markup-compatibility/2006" xmlns:p14="http://schemas.microsoft.com/office/powerpoint/2010/main">
    <mc:Choice Requires="p14">
      <p:transition spd="slow" p14:dur="899">
        <p14:prism dir="u"/>
      </p:transition>
    </mc:Choice>
    <mc:Fallback xmlns:a14="http://schemas.microsoft.com/office/drawing/2010/main" xmlns:m="http://schemas.openxmlformats.org/officeDocument/2006/math"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Retroviruses-HIV as an example."/>
          <p:cNvSpPr txBox="1">
            <a:spLocks noGrp="1"/>
          </p:cNvSpPr>
          <p:nvPr>
            <p:ph type="title"/>
          </p:nvPr>
        </p:nvSpPr>
        <p:spPr>
          <a:prstGeom prst="rect">
            <a:avLst/>
          </a:prstGeom>
        </p:spPr>
        <p:txBody>
          <a:bodyPr/>
          <a:lstStyle>
            <a:lvl1pPr>
              <a:defRPr sz="5600"/>
            </a:lvl1pPr>
          </a:lstStyle>
          <a:p>
            <a:r>
              <a:t>Retroviruses-HIV as an example.</a:t>
            </a:r>
          </a:p>
        </p:txBody>
      </p:sp>
      <p:sp>
        <p:nvSpPr>
          <p:cNvPr id="430" name="Retroviruses are RNA viruses which reproduce via a DNA intermediate.…"/>
          <p:cNvSpPr txBox="1">
            <a:spLocks noGrp="1"/>
          </p:cNvSpPr>
          <p:nvPr>
            <p:ph type="body" idx="1"/>
          </p:nvPr>
        </p:nvSpPr>
        <p:spPr>
          <a:xfrm>
            <a:off x="1033576" y="2015883"/>
            <a:ext cx="6766426" cy="7797801"/>
          </a:xfrm>
          <a:prstGeom prst="rect">
            <a:avLst/>
          </a:prstGeom>
        </p:spPr>
        <p:txBody>
          <a:bodyPr/>
          <a:lstStyle/>
          <a:p>
            <a:pPr marR="115597">
              <a:buFont typeface="Courier New" panose="02070309020205020404" pitchFamily="49" charset="0"/>
              <a:buChar char="o"/>
              <a:defRPr sz="3600"/>
            </a:pPr>
            <a:r>
              <a:rPr dirty="0"/>
              <a:t>Retroviruses are RNA viruses which reproduce via a DNA intermediate.  </a:t>
            </a:r>
          </a:p>
          <a:p>
            <a:pPr>
              <a:buFont typeface="Courier New" panose="02070309020205020404" pitchFamily="49" charset="0"/>
              <a:buChar char="o"/>
              <a:defRPr sz="3600"/>
            </a:pPr>
            <a:r>
              <a:rPr dirty="0"/>
              <a:t>Retroviruses contain the enzyme reverse transcriptase.  </a:t>
            </a:r>
          </a:p>
          <a:p>
            <a:pPr lvl="1">
              <a:buFont typeface="Courier New" panose="02070309020205020404" pitchFamily="49" charset="0"/>
              <a:buChar char="o"/>
              <a:defRPr sz="3600"/>
            </a:pPr>
            <a:r>
              <a:rPr dirty="0"/>
              <a:t>This enzyme transcribes an RNA template into DNA.</a:t>
            </a:r>
          </a:p>
          <a:p>
            <a:pPr lvl="1">
              <a:buFont typeface="Courier New" panose="02070309020205020404" pitchFamily="49" charset="0"/>
              <a:buChar char="o"/>
              <a:defRPr sz="3600"/>
            </a:pPr>
            <a:r>
              <a:rPr dirty="0"/>
              <a:t>RNA  DNA  RNA</a:t>
            </a:r>
          </a:p>
          <a:p>
            <a:pPr>
              <a:buFont typeface="Courier New" panose="02070309020205020404" pitchFamily="49" charset="0"/>
              <a:buChar char="o"/>
              <a:defRPr sz="3600"/>
            </a:pPr>
            <a:r>
              <a:rPr dirty="0"/>
              <a:t>This is a reversal of the normal flow of genetic information.</a:t>
            </a:r>
          </a:p>
          <a:p>
            <a:pPr lvl="1">
              <a:buFont typeface="Courier New" panose="02070309020205020404" pitchFamily="49" charset="0"/>
              <a:buChar char="o"/>
              <a:defRPr sz="3600"/>
            </a:pPr>
            <a:r>
              <a:rPr dirty="0"/>
              <a:t>Normal flow is DNA  RNA   protein</a:t>
            </a:r>
          </a:p>
        </p:txBody>
      </p:sp>
      <p:pic>
        <p:nvPicPr>
          <p:cNvPr id="435" name="pasted-movie.png" descr="pasted-movie.png"/>
          <p:cNvPicPr>
            <a:picLocks noChangeAspect="1"/>
          </p:cNvPicPr>
          <p:nvPr/>
        </p:nvPicPr>
        <p:blipFill>
          <a:blip r:embed="rId2"/>
          <a:stretch>
            <a:fillRect/>
          </a:stretch>
        </p:blipFill>
        <p:spPr>
          <a:xfrm>
            <a:off x="7603885" y="3591540"/>
            <a:ext cx="5302836" cy="4113944"/>
          </a:xfrm>
          <a:prstGeom prst="rect">
            <a:avLst/>
          </a:prstGeom>
          <a:ln w="12700">
            <a:solidFill>
              <a:srgbClr val="000000"/>
            </a:solidFill>
            <a:miter lim="400000"/>
          </a:ln>
          <a:effectLst>
            <a:outerShdw blurRad="63500" dist="25400" dir="5400000" rotWithShape="0">
              <a:srgbClr val="000000">
                <a:alpha val="50000"/>
              </a:srgbClr>
            </a:outerShdw>
          </a:effectLst>
        </p:spPr>
      </p:pic>
      <p:pic>
        <p:nvPicPr>
          <p:cNvPr id="436" name="pasted-movie.png" descr="pasted-movie.png"/>
          <p:cNvPicPr>
            <a:picLocks noChangeAspect="1"/>
          </p:cNvPicPr>
          <p:nvPr/>
        </p:nvPicPr>
        <p:blipFill>
          <a:blip r:embed="rId3"/>
          <a:stretch>
            <a:fillRect/>
          </a:stretch>
        </p:blipFill>
        <p:spPr>
          <a:xfrm>
            <a:off x="7670227" y="7111403"/>
            <a:ext cx="607018" cy="581003"/>
          </a:xfrm>
          <a:prstGeom prst="rect">
            <a:avLst/>
          </a:prstGeom>
          <a:ln w="12700">
            <a:miter lim="400000"/>
          </a:ln>
        </p:spPr>
      </p:pic>
      <p:sp>
        <p:nvSpPr>
          <p:cNvPr id="437" name="https://www.eenzyme.com/HIV-research-tools.aspx"/>
          <p:cNvSpPr txBox="1"/>
          <p:nvPr/>
        </p:nvSpPr>
        <p:spPr>
          <a:xfrm>
            <a:off x="7601477" y="7675584"/>
            <a:ext cx="1833750"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
            </a:lvl1pPr>
          </a:lstStyle>
          <a:p>
            <a:r>
              <a:t>https://www.eenzyme.com/HIV-research-tools.aspx</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HIV Reproductive Cycle"/>
          <p:cNvSpPr txBox="1">
            <a:spLocks noGrp="1"/>
          </p:cNvSpPr>
          <p:nvPr>
            <p:ph type="title"/>
          </p:nvPr>
        </p:nvSpPr>
        <p:spPr>
          <a:prstGeom prst="rect">
            <a:avLst/>
          </a:prstGeom>
        </p:spPr>
        <p:txBody>
          <a:bodyPr/>
          <a:lstStyle/>
          <a:p>
            <a:r>
              <a:t>HIV Reproductive Cycle</a:t>
            </a:r>
          </a:p>
        </p:txBody>
      </p:sp>
      <p:sp>
        <p:nvSpPr>
          <p:cNvPr id="440" name="1. HIV enters the cell…"/>
          <p:cNvSpPr txBox="1">
            <a:spLocks noGrp="1"/>
          </p:cNvSpPr>
          <p:nvPr>
            <p:ph type="body" idx="1"/>
          </p:nvPr>
        </p:nvSpPr>
        <p:spPr>
          <a:xfrm>
            <a:off x="1063618" y="1855660"/>
            <a:ext cx="7331630" cy="7797801"/>
          </a:xfrm>
          <a:prstGeom prst="rect">
            <a:avLst/>
          </a:prstGeom>
        </p:spPr>
        <p:txBody>
          <a:bodyPr/>
          <a:lstStyle/>
          <a:p>
            <a:pPr>
              <a:buClrTx/>
              <a:buFont typeface="Courier New" panose="02070309020205020404" pitchFamily="49" charset="0"/>
              <a:buChar char="o"/>
              <a:defRPr sz="3200"/>
            </a:pPr>
            <a:r>
              <a:rPr dirty="0"/>
              <a:t>1. HIV enters the cell</a:t>
            </a:r>
          </a:p>
          <a:p>
            <a:pPr>
              <a:buClrTx/>
              <a:buFont typeface="Courier New" panose="02070309020205020404" pitchFamily="49" charset="0"/>
              <a:buChar char="o"/>
              <a:defRPr sz="3200"/>
            </a:pPr>
            <a:r>
              <a:rPr dirty="0"/>
              <a:t>2. Reverse transcriptase molecules are released into the cytoplasm where they synthesize viral DNA from the RNA.</a:t>
            </a:r>
          </a:p>
          <a:p>
            <a:pPr>
              <a:buClrTx/>
              <a:buFont typeface="Courier New" panose="02070309020205020404" pitchFamily="49" charset="0"/>
              <a:buChar char="o"/>
              <a:defRPr sz="3200"/>
            </a:pPr>
            <a:r>
              <a:rPr dirty="0"/>
              <a:t>3. Newly made DNA enters the host’s nucleus integrating into the DNA with the help of integrase, forming a provirus.</a:t>
            </a:r>
          </a:p>
          <a:p>
            <a:pPr>
              <a:buClrTx/>
              <a:buFont typeface="Courier New" panose="02070309020205020404" pitchFamily="49" charset="0"/>
              <a:buChar char="o"/>
              <a:defRPr sz="3200"/>
            </a:pPr>
            <a:r>
              <a:rPr dirty="0"/>
              <a:t>4. The host’s RNA polymerase transcribes this information into RNA molecules making viral proteins and a viral genome.</a:t>
            </a:r>
          </a:p>
          <a:p>
            <a:pPr>
              <a:buClrTx/>
              <a:buFont typeface="Courier New" panose="02070309020205020404" pitchFamily="49" charset="0"/>
              <a:buChar char="o"/>
              <a:defRPr sz="3200"/>
            </a:pPr>
            <a:r>
              <a:rPr dirty="0"/>
              <a:t>5. New viruses are assembled and released from the cell.</a:t>
            </a:r>
          </a:p>
        </p:txBody>
      </p:sp>
      <p:pic>
        <p:nvPicPr>
          <p:cNvPr id="441" name="pasted-movie.png" descr="pasted-movie.png"/>
          <p:cNvPicPr>
            <a:picLocks noChangeAspect="1"/>
          </p:cNvPicPr>
          <p:nvPr/>
        </p:nvPicPr>
        <p:blipFill>
          <a:blip r:embed="rId2"/>
          <a:stretch>
            <a:fillRect/>
          </a:stretch>
        </p:blipFill>
        <p:spPr>
          <a:xfrm>
            <a:off x="8525430" y="1955800"/>
            <a:ext cx="4204232" cy="7099895"/>
          </a:xfrm>
          <a:prstGeom prst="rect">
            <a:avLst/>
          </a:prstGeom>
          <a:ln w="12700">
            <a:solidFill>
              <a:srgbClr val="000000"/>
            </a:solidFill>
            <a:miter lim="400000"/>
          </a:ln>
          <a:effectLst>
            <a:outerShdw blurRad="63500" dist="25400" dir="5400000" rotWithShape="0">
              <a:srgbClr val="000000">
                <a:alpha val="50000"/>
              </a:srgbClr>
            </a:outerShdw>
          </a:effectLst>
        </p:spPr>
      </p:pic>
      <p:sp>
        <p:nvSpPr>
          <p:cNvPr id="442" name="https://clinicalinfo.hiv.gov/en/glossary/integrase"/>
          <p:cNvSpPr txBox="1"/>
          <p:nvPr/>
        </p:nvSpPr>
        <p:spPr>
          <a:xfrm>
            <a:off x="8463260" y="9055695"/>
            <a:ext cx="1697014"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
            </a:lvl1pPr>
          </a:lstStyle>
          <a:p>
            <a:r>
              <a:rPr dirty="0"/>
              <a:t>https://</a:t>
            </a:r>
            <a:r>
              <a:rPr dirty="0" err="1"/>
              <a:t>clinicalinfo.hiv.gov</a:t>
            </a:r>
            <a:r>
              <a:rPr dirty="0"/>
              <a:t>/</a:t>
            </a:r>
            <a:r>
              <a:rPr dirty="0" err="1"/>
              <a:t>en</a:t>
            </a:r>
            <a:r>
              <a:rPr dirty="0"/>
              <a:t>/glossary/integrase</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 name="19_08-HIVReproCycle-L.jpg" descr="19_08-HIVReproCycle-L.jpg"/>
          <p:cNvPicPr>
            <a:picLocks noChangeAspect="1"/>
          </p:cNvPicPr>
          <p:nvPr/>
        </p:nvPicPr>
        <p:blipFill>
          <a:blip r:embed="rId2"/>
          <a:stretch>
            <a:fillRect/>
          </a:stretch>
        </p:blipFill>
        <p:spPr>
          <a:xfrm>
            <a:off x="2746272" y="143290"/>
            <a:ext cx="7512255" cy="946702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Viruses"/>
          <p:cNvSpPr txBox="1">
            <a:spLocks noGrp="1"/>
          </p:cNvSpPr>
          <p:nvPr>
            <p:ph type="title"/>
          </p:nvPr>
        </p:nvSpPr>
        <p:spPr>
          <a:prstGeom prst="rect">
            <a:avLst/>
          </a:prstGeom>
        </p:spPr>
        <p:txBody>
          <a:bodyPr/>
          <a:lstStyle>
            <a:lvl1pPr marL="57150" marR="115597" indent="0" algn="ctr"/>
          </a:lstStyle>
          <a:p>
            <a:r>
              <a:t>Viruses</a:t>
            </a:r>
          </a:p>
        </p:txBody>
      </p:sp>
      <p:sp>
        <p:nvSpPr>
          <p:cNvPr id="300" name="Viruses are extremely small—30-100nm in length.…"/>
          <p:cNvSpPr txBox="1">
            <a:spLocks noGrp="1"/>
          </p:cNvSpPr>
          <p:nvPr>
            <p:ph type="body" idx="1"/>
          </p:nvPr>
        </p:nvSpPr>
        <p:spPr>
          <a:prstGeom prst="rect">
            <a:avLst/>
          </a:prstGeom>
        </p:spPr>
        <p:txBody>
          <a:bodyPr/>
          <a:lstStyle/>
          <a:p>
            <a:pPr marR="115597">
              <a:buFont typeface="Courier New" panose="02070309020205020404" pitchFamily="49" charset="0"/>
              <a:buChar char="o"/>
            </a:pPr>
            <a:r>
              <a:rPr dirty="0"/>
              <a:t>Viruses are extremely small—30-100nm in length.</a:t>
            </a:r>
            <a:endParaRPr lang="en-US" dirty="0"/>
          </a:p>
          <a:p>
            <a:pPr marR="115597" lvl="1">
              <a:buFont typeface="Courier New" panose="02070309020205020404" pitchFamily="49" charset="0"/>
              <a:buChar char="o"/>
            </a:pPr>
            <a:r>
              <a:rPr dirty="0"/>
              <a:t>As a rule, viruses are about 1000</a:t>
            </a:r>
            <a:r>
              <a:rPr dirty="0">
                <a:latin typeface="Bank Gothic Medium"/>
                <a:ea typeface="Bank Gothic Medium"/>
                <a:cs typeface="Bank Gothic Medium"/>
                <a:sym typeface="Bank Gothic Medium"/>
              </a:rPr>
              <a:t>x</a:t>
            </a:r>
            <a:r>
              <a:rPr dirty="0"/>
              <a:t> smaller than bacteria.</a:t>
            </a:r>
          </a:p>
          <a:p>
            <a:pPr marR="115597">
              <a:buFont typeface="Courier New" panose="02070309020205020404" pitchFamily="49" charset="0"/>
              <a:buChar char="o"/>
            </a:pPr>
            <a:r>
              <a:rPr dirty="0"/>
              <a:t>Some are DNA viruses, while others are RNA viruses.</a:t>
            </a:r>
          </a:p>
          <a:p>
            <a:pPr marR="115597">
              <a:buFont typeface="Courier New" panose="02070309020205020404" pitchFamily="49" charset="0"/>
              <a:buChar char="o"/>
            </a:pPr>
            <a:r>
              <a:rPr dirty="0"/>
              <a:t>The DNA or RNA can be single stranded, double stranded, linear or circular.</a:t>
            </a:r>
          </a:p>
          <a:p>
            <a:pPr marR="115597">
              <a:buFont typeface="Courier New" panose="02070309020205020404" pitchFamily="49" charset="0"/>
              <a:buChar char="o"/>
            </a:pPr>
            <a:r>
              <a:rPr dirty="0"/>
              <a:t>Small viruses have 4 genes, large ones several hundred.</a:t>
            </a:r>
          </a:p>
        </p:txBody>
      </p:sp>
    </p:spTree>
  </p:cSld>
  <p:clrMapOvr>
    <a:masterClrMapping/>
  </p:clrMapOvr>
  <mc:AlternateContent xmlns:mc="http://schemas.openxmlformats.org/markup-compatibility/2006" xmlns:p14="http://schemas.microsoft.com/office/powerpoint/2010/main">
    <mc:Choice Requires="p14">
      <p:transition spd="slow" p14:dur="899">
        <p14:prism dir="u"/>
      </p:transition>
    </mc:Choice>
    <mc:Fallback xmlns:a14="http://schemas.microsoft.com/office/drawing/2010/main" xmlns:m="http://schemas.openxmlformats.org/officeDocument/2006/math"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hiv_life_cycle-lg.mov" descr="hiv_life_cycle-lg.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0332" y="1225011"/>
            <a:ext cx="12984136" cy="730357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400" fill="hold"/>
                                        <p:tgtEl>
                                          <p:spTgt spid="4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46"/>
                </p:tgtEl>
              </p:cMediaNode>
            </p:video>
            <p:seq concurrent="1" prevAc="none" nextAc="seek">
              <p:cTn id="8" restart="whenNotActive" fill="hold" evtFilter="cancelBubble" nodeType="interactiveSeq">
                <p:stCondLst>
                  <p:cond evt="onClick" delay="0">
                    <p:tgtEl>
                      <p:spTgt spid="44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6"/>
                                        </p:tgtEl>
                                      </p:cBhvr>
                                    </p:cmd>
                                  </p:childTnLst>
                                </p:cTn>
                              </p:par>
                            </p:childTnLst>
                          </p:cTn>
                        </p:par>
                      </p:childTnLst>
                    </p:cTn>
                  </p:par>
                </p:childTnLst>
              </p:cTn>
              <p:nextCondLst>
                <p:cond evt="onClick" delay="0">
                  <p:tgtEl>
                    <p:spTgt spid="44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Viral Transduction"/>
          <p:cNvSpPr txBox="1">
            <a:spLocks noGrp="1"/>
          </p:cNvSpPr>
          <p:nvPr>
            <p:ph type="title"/>
          </p:nvPr>
        </p:nvSpPr>
        <p:spPr>
          <a:prstGeom prst="rect">
            <a:avLst/>
          </a:prstGeom>
        </p:spPr>
        <p:txBody>
          <a:bodyPr/>
          <a:lstStyle>
            <a:lvl1pPr marL="57150" marR="115597" indent="0" algn="ctr"/>
          </a:lstStyle>
          <a:p>
            <a:r>
              <a:t>Viral Transduction</a:t>
            </a:r>
          </a:p>
        </p:txBody>
      </p:sp>
      <p:sp>
        <p:nvSpPr>
          <p:cNvPr id="449" name="Occasionally when viruses reproduce, they take up bacterial DNA instead of the viral DNA.…"/>
          <p:cNvSpPr txBox="1">
            <a:spLocks noGrp="1"/>
          </p:cNvSpPr>
          <p:nvPr>
            <p:ph type="body" sz="half" idx="1"/>
          </p:nvPr>
        </p:nvSpPr>
        <p:spPr>
          <a:xfrm>
            <a:off x="1193800" y="1955800"/>
            <a:ext cx="5092700" cy="7797800"/>
          </a:xfrm>
          <a:prstGeom prst="rect">
            <a:avLst/>
          </a:prstGeom>
        </p:spPr>
        <p:txBody>
          <a:bodyPr/>
          <a:lstStyle/>
          <a:p>
            <a:pPr marR="115597">
              <a:buFont typeface="Courier New" panose="02070309020205020404" pitchFamily="49" charset="0"/>
              <a:buChar char="o"/>
            </a:pPr>
            <a:r>
              <a:rPr dirty="0"/>
              <a:t>Occasionally when viruses reproduce, they take up bacterial DNA instead of the viral DNA.</a:t>
            </a:r>
          </a:p>
          <a:p>
            <a:pPr marR="115597">
              <a:buFont typeface="Courier New" panose="02070309020205020404" pitchFamily="49" charset="0"/>
              <a:buChar char="o"/>
            </a:pPr>
            <a:r>
              <a:rPr dirty="0"/>
              <a:t>This is a way that bacterial genes can get transferred to other bacteria.</a:t>
            </a:r>
          </a:p>
        </p:txBody>
      </p:sp>
      <p:pic>
        <p:nvPicPr>
          <p:cNvPr id="450" name="Image" descr="Image"/>
          <p:cNvPicPr>
            <a:picLocks noChangeAspect="1"/>
          </p:cNvPicPr>
          <p:nvPr/>
        </p:nvPicPr>
        <p:blipFill>
          <a:blip r:embed="rId2"/>
          <a:stretch>
            <a:fillRect/>
          </a:stretch>
        </p:blipFill>
        <p:spPr>
          <a:xfrm>
            <a:off x="6502400" y="3288457"/>
            <a:ext cx="6115109" cy="4586333"/>
          </a:xfrm>
          <a:prstGeom prst="rect">
            <a:avLst/>
          </a:prstGeom>
          <a:ln w="12700">
            <a:solidFill>
              <a:srgbClr val="000000"/>
            </a:solidFill>
            <a:miter lim="400000"/>
          </a:ln>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Conjugation"/>
          <p:cNvSpPr txBox="1">
            <a:spLocks noGrp="1"/>
          </p:cNvSpPr>
          <p:nvPr>
            <p:ph type="title"/>
          </p:nvPr>
        </p:nvSpPr>
        <p:spPr>
          <a:prstGeom prst="rect">
            <a:avLst/>
          </a:prstGeom>
        </p:spPr>
        <p:txBody>
          <a:bodyPr/>
          <a:lstStyle>
            <a:lvl1pPr marL="57150" marR="115597" indent="0" algn="ctr"/>
          </a:lstStyle>
          <a:p>
            <a:r>
              <a:t>Conjugation </a:t>
            </a:r>
          </a:p>
        </p:txBody>
      </p:sp>
      <p:sp>
        <p:nvSpPr>
          <p:cNvPr id="453" name="Conjugation is when bacterial cells join together and exchange genes.…"/>
          <p:cNvSpPr txBox="1">
            <a:spLocks noGrp="1"/>
          </p:cNvSpPr>
          <p:nvPr>
            <p:ph type="body" idx="1"/>
          </p:nvPr>
        </p:nvSpPr>
        <p:spPr>
          <a:xfrm>
            <a:off x="1103411" y="1955800"/>
            <a:ext cx="10491293" cy="7797800"/>
          </a:xfrm>
          <a:prstGeom prst="rect">
            <a:avLst/>
          </a:prstGeom>
        </p:spPr>
        <p:txBody>
          <a:bodyPr/>
          <a:lstStyle/>
          <a:p>
            <a:pPr marR="115597">
              <a:buFont typeface="Courier New" panose="02070309020205020404" pitchFamily="49" charset="0"/>
              <a:buChar char="o"/>
            </a:pPr>
            <a:r>
              <a:rPr dirty="0"/>
              <a:t>Conjugation is when bacterial cells join together and exchange genes. </a:t>
            </a:r>
          </a:p>
          <a:p>
            <a:pPr marR="115597">
              <a:buFont typeface="Courier New" panose="02070309020205020404" pitchFamily="49" charset="0"/>
              <a:buChar char="o"/>
            </a:pPr>
            <a:r>
              <a:rPr dirty="0"/>
              <a:t>Bacteria reproduce asexually, but this can be seen as “bacterial sex” due to the exchange of DNA.</a:t>
            </a:r>
          </a:p>
        </p:txBody>
      </p:sp>
      <p:pic>
        <p:nvPicPr>
          <p:cNvPr id="454" name="Image" descr="Image"/>
          <p:cNvPicPr>
            <a:picLocks noChangeAspect="1"/>
          </p:cNvPicPr>
          <p:nvPr/>
        </p:nvPicPr>
        <p:blipFill>
          <a:blip r:embed="rId2"/>
          <a:stretch>
            <a:fillRect/>
          </a:stretch>
        </p:blipFill>
        <p:spPr>
          <a:xfrm>
            <a:off x="1998296" y="5398204"/>
            <a:ext cx="9008207" cy="4222596"/>
          </a:xfrm>
          <a:prstGeom prst="rect">
            <a:avLst/>
          </a:prstGeom>
          <a:ln w="12700">
            <a:solidFill>
              <a:srgbClr val="000000"/>
            </a:solidFill>
            <a:miter lim="400000"/>
          </a:ln>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Conjugation"/>
          <p:cNvSpPr txBox="1">
            <a:spLocks noGrp="1"/>
          </p:cNvSpPr>
          <p:nvPr>
            <p:ph type="title"/>
          </p:nvPr>
        </p:nvSpPr>
        <p:spPr>
          <a:prstGeom prst="rect">
            <a:avLst/>
          </a:prstGeom>
        </p:spPr>
        <p:txBody>
          <a:bodyPr/>
          <a:lstStyle>
            <a:lvl1pPr marL="57150" marR="115597" indent="0" algn="ctr"/>
          </a:lstStyle>
          <a:p>
            <a:r>
              <a:t>Conjugation </a:t>
            </a:r>
          </a:p>
        </p:txBody>
      </p:sp>
      <p:sp>
        <p:nvSpPr>
          <p:cNvPr id="457" name="With conjugation, the genetic material flows through a cytoplasmic bridge that forms between the two bacteria.…"/>
          <p:cNvSpPr txBox="1">
            <a:spLocks noGrp="1"/>
          </p:cNvSpPr>
          <p:nvPr>
            <p:ph type="body" idx="1"/>
          </p:nvPr>
        </p:nvSpPr>
        <p:spPr>
          <a:xfrm>
            <a:off x="1103411" y="1955800"/>
            <a:ext cx="10912278" cy="7797800"/>
          </a:xfrm>
          <a:prstGeom prst="rect">
            <a:avLst/>
          </a:prstGeom>
        </p:spPr>
        <p:txBody>
          <a:bodyPr/>
          <a:lstStyle/>
          <a:p>
            <a:pPr marR="115597">
              <a:buFont typeface="Courier New" panose="02070309020205020404" pitchFamily="49" charset="0"/>
              <a:buChar char="o"/>
            </a:pPr>
            <a:r>
              <a:rPr dirty="0"/>
              <a:t>With conjugation, the genetic material flows through a cytoplasmic bridge that forms between the two bacteria.</a:t>
            </a:r>
          </a:p>
          <a:p>
            <a:pPr marR="115597">
              <a:buFont typeface="Courier New" panose="02070309020205020404" pitchFamily="49" charset="0"/>
              <a:buChar char="o"/>
            </a:pPr>
            <a:r>
              <a:rPr dirty="0"/>
              <a:t>It is a very rapid process, and not all of the genes get transferred.</a:t>
            </a:r>
          </a:p>
        </p:txBody>
      </p:sp>
      <p:pic>
        <p:nvPicPr>
          <p:cNvPr id="458" name="Image" descr="Image"/>
          <p:cNvPicPr>
            <a:picLocks noChangeAspect="1"/>
          </p:cNvPicPr>
          <p:nvPr/>
        </p:nvPicPr>
        <p:blipFill>
          <a:blip r:embed="rId2"/>
          <a:stretch>
            <a:fillRect/>
          </a:stretch>
        </p:blipFill>
        <p:spPr>
          <a:xfrm>
            <a:off x="2010490" y="5293826"/>
            <a:ext cx="9098120" cy="4264744"/>
          </a:xfrm>
          <a:prstGeom prst="rect">
            <a:avLst/>
          </a:prstGeom>
          <a:ln w="12700">
            <a:solidFill>
              <a:srgbClr val="000000"/>
            </a:solidFill>
            <a:miter lim="400000"/>
          </a:ln>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Virus Origins"/>
          <p:cNvSpPr txBox="1">
            <a:spLocks noGrp="1"/>
          </p:cNvSpPr>
          <p:nvPr>
            <p:ph type="title"/>
          </p:nvPr>
        </p:nvSpPr>
        <p:spPr>
          <a:prstGeom prst="rect">
            <a:avLst/>
          </a:prstGeom>
        </p:spPr>
        <p:txBody>
          <a:bodyPr/>
          <a:lstStyle>
            <a:lvl1pPr marL="57150" marR="115597" indent="0" algn="ctr"/>
          </a:lstStyle>
          <a:p>
            <a:r>
              <a:t>Virus Origins </a:t>
            </a:r>
          </a:p>
        </p:txBody>
      </p:sp>
      <p:sp>
        <p:nvSpPr>
          <p:cNvPr id="461" name="There are several competing theories as to the origins of viruses:…"/>
          <p:cNvSpPr txBox="1">
            <a:spLocks noGrp="1"/>
          </p:cNvSpPr>
          <p:nvPr>
            <p:ph type="body" sz="half" idx="1"/>
          </p:nvPr>
        </p:nvSpPr>
        <p:spPr>
          <a:xfrm>
            <a:off x="1083383" y="2048862"/>
            <a:ext cx="6885111" cy="6930074"/>
          </a:xfrm>
          <a:prstGeom prst="rect">
            <a:avLst/>
          </a:prstGeom>
        </p:spPr>
        <p:txBody>
          <a:bodyPr/>
          <a:lstStyle/>
          <a:p>
            <a:pPr marR="115597">
              <a:buFont typeface="Courier New" panose="02070309020205020404" pitchFamily="49" charset="0"/>
              <a:buChar char="o"/>
            </a:pPr>
            <a:r>
              <a:rPr dirty="0"/>
              <a:t>There are several competing theories as to the origins of viruses:</a:t>
            </a:r>
          </a:p>
          <a:p>
            <a:pPr marR="115597" lvl="1">
              <a:spcBef>
                <a:spcPts val="1100"/>
              </a:spcBef>
              <a:buFont typeface="Courier New" panose="02070309020205020404" pitchFamily="49" charset="0"/>
              <a:buChar char="o"/>
              <a:defRPr sz="4400"/>
            </a:pPr>
            <a:r>
              <a:rPr dirty="0"/>
              <a:t>The Escape Hypothesis</a:t>
            </a:r>
          </a:p>
          <a:p>
            <a:pPr marR="115597" lvl="1">
              <a:spcBef>
                <a:spcPts val="1100"/>
              </a:spcBef>
              <a:buFont typeface="Courier New" panose="02070309020205020404" pitchFamily="49" charset="0"/>
              <a:buChar char="o"/>
              <a:defRPr sz="4400"/>
            </a:pPr>
            <a:r>
              <a:rPr dirty="0"/>
              <a:t>The Regressive Hypothesis</a:t>
            </a:r>
          </a:p>
          <a:p>
            <a:pPr marR="115597" lvl="1">
              <a:spcBef>
                <a:spcPts val="1100"/>
              </a:spcBef>
              <a:buFont typeface="Courier New" panose="02070309020205020404" pitchFamily="49" charset="0"/>
              <a:buChar char="o"/>
              <a:defRPr sz="4400"/>
            </a:pPr>
            <a:r>
              <a:rPr dirty="0"/>
              <a:t>The Virus-First Hypothesis</a:t>
            </a:r>
          </a:p>
        </p:txBody>
      </p:sp>
      <p:pic>
        <p:nvPicPr>
          <p:cNvPr id="462" name="pasted-movie.png" descr="pasted-movie.png"/>
          <p:cNvPicPr>
            <a:picLocks noChangeAspect="1"/>
          </p:cNvPicPr>
          <p:nvPr/>
        </p:nvPicPr>
        <p:blipFill>
          <a:blip r:embed="rId2"/>
          <a:stretch>
            <a:fillRect/>
          </a:stretch>
        </p:blipFill>
        <p:spPr>
          <a:xfrm>
            <a:off x="1701800" y="8122432"/>
            <a:ext cx="9715500" cy="1574801"/>
          </a:xfrm>
          <a:prstGeom prst="rect">
            <a:avLst/>
          </a:prstGeom>
          <a:ln w="12700">
            <a:solidFill>
              <a:srgbClr val="000000"/>
            </a:solidFill>
            <a:miter lim="400000"/>
          </a:ln>
          <a:effectLst>
            <a:outerShdw blurRad="63500" dist="25400" dir="5400000" rotWithShape="0">
              <a:srgbClr val="000000">
                <a:alpha val="50000"/>
              </a:srgbClr>
            </a:outerShdw>
          </a:effectLst>
        </p:spPr>
      </p:pic>
      <p:pic>
        <p:nvPicPr>
          <p:cNvPr id="463" name="pasted-movie.png" descr="pasted-movie.png"/>
          <p:cNvPicPr>
            <a:picLocks noChangeAspect="1"/>
          </p:cNvPicPr>
          <p:nvPr/>
        </p:nvPicPr>
        <p:blipFill>
          <a:blip r:embed="rId3"/>
          <a:stretch>
            <a:fillRect/>
          </a:stretch>
        </p:blipFill>
        <p:spPr>
          <a:xfrm>
            <a:off x="5935687" y="4613975"/>
            <a:ext cx="5713185" cy="3346974"/>
          </a:xfrm>
          <a:prstGeom prst="rect">
            <a:avLst/>
          </a:prstGeom>
          <a:ln w="12700">
            <a:solidFill>
              <a:srgbClr val="000000"/>
            </a:solidFill>
            <a:miter lim="400000"/>
          </a:ln>
          <a:effectLst>
            <a:outerShdw blurRad="63500" dist="25400" dir="5400000" rotWithShape="0">
              <a:srgbClr val="000000">
                <a:alpha val="50000"/>
              </a:srgbClr>
            </a:outerShdw>
          </a:effectLst>
        </p:spPr>
      </p:pic>
      <p:sp>
        <p:nvSpPr>
          <p:cNvPr id="464" name="https://link.springer.com/article/10.1007/s00705-020-04724-1/figures/1"/>
          <p:cNvSpPr txBox="1"/>
          <p:nvPr/>
        </p:nvSpPr>
        <p:spPr>
          <a:xfrm>
            <a:off x="5935687" y="7960949"/>
            <a:ext cx="2477952"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
            </a:lvl1pPr>
          </a:lstStyle>
          <a:p>
            <a:r>
              <a:t>https://link.springer.com/article/10.1007/s00705-020-04724-1/figures/1</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The Escape Hypothesis"/>
          <p:cNvSpPr txBox="1">
            <a:spLocks noGrp="1"/>
          </p:cNvSpPr>
          <p:nvPr>
            <p:ph type="title"/>
          </p:nvPr>
        </p:nvSpPr>
        <p:spPr>
          <a:prstGeom prst="rect">
            <a:avLst/>
          </a:prstGeom>
        </p:spPr>
        <p:txBody>
          <a:bodyPr/>
          <a:lstStyle>
            <a:lvl1pPr marL="57150" marR="115597" indent="0" algn="ctr"/>
          </a:lstStyle>
          <a:p>
            <a:r>
              <a:t>The Escape Hypothesis</a:t>
            </a:r>
          </a:p>
        </p:txBody>
      </p:sp>
      <p:sp>
        <p:nvSpPr>
          <p:cNvPr id="467" name="The Escape Hypothesis suggests viruses evolved from pieces of genetic material that escaped from cells.…"/>
          <p:cNvSpPr txBox="1">
            <a:spLocks noGrp="1"/>
          </p:cNvSpPr>
          <p:nvPr>
            <p:ph type="body" idx="1"/>
          </p:nvPr>
        </p:nvSpPr>
        <p:spPr>
          <a:xfrm>
            <a:off x="1103411" y="2132336"/>
            <a:ext cx="10912278" cy="6930074"/>
          </a:xfrm>
          <a:prstGeom prst="rect">
            <a:avLst/>
          </a:prstGeom>
        </p:spPr>
        <p:txBody>
          <a:bodyPr/>
          <a:lstStyle/>
          <a:p>
            <a:pPr marR="115597">
              <a:buFont typeface="Courier New" panose="02070309020205020404" pitchFamily="49" charset="0"/>
              <a:buChar char="o"/>
            </a:pPr>
            <a:r>
              <a:rPr dirty="0"/>
              <a:t>The Escape Hypothesis suggests viruses evolved from pieces of genetic material that escaped from cells.</a:t>
            </a:r>
          </a:p>
          <a:p>
            <a:pPr marR="115597">
              <a:buFont typeface="Courier New" panose="02070309020205020404" pitchFamily="49" charset="0"/>
              <a:buChar char="o"/>
            </a:pPr>
            <a:r>
              <a:rPr dirty="0"/>
              <a:t>Fragments could have come from plasmids or transposons the could replicate and move around within an organisms genome.</a:t>
            </a:r>
          </a:p>
        </p:txBody>
      </p:sp>
      <p:pic>
        <p:nvPicPr>
          <p:cNvPr id="468" name="pasted-movie.png" descr="pasted-movie.png"/>
          <p:cNvPicPr>
            <a:picLocks noChangeAspect="1"/>
          </p:cNvPicPr>
          <p:nvPr/>
        </p:nvPicPr>
        <p:blipFill>
          <a:blip r:embed="rId2"/>
          <a:stretch>
            <a:fillRect/>
          </a:stretch>
        </p:blipFill>
        <p:spPr>
          <a:xfrm>
            <a:off x="1257264" y="6894862"/>
            <a:ext cx="10604572" cy="2396407"/>
          </a:xfrm>
          <a:prstGeom prst="rect">
            <a:avLst/>
          </a:prstGeom>
          <a:ln w="12700">
            <a:solidFill>
              <a:srgbClr val="000000"/>
            </a:solidFill>
            <a:miter lim="400000"/>
          </a:ln>
          <a:effectLst>
            <a:outerShdw blurRad="63500" dist="25400" dir="5400000" rotWithShape="0">
              <a:srgbClr val="000000">
                <a:alpha val="50000"/>
              </a:srgbClr>
            </a:outerShdw>
          </a:effectLst>
        </p:spPr>
      </p:pic>
      <p:pic>
        <p:nvPicPr>
          <p:cNvPr id="469" name="pasted-movie.png" descr="pasted-movie.png"/>
          <p:cNvPicPr>
            <a:picLocks noChangeAspect="1"/>
          </p:cNvPicPr>
          <p:nvPr/>
        </p:nvPicPr>
        <p:blipFill>
          <a:blip r:embed="rId3"/>
          <a:stretch>
            <a:fillRect/>
          </a:stretch>
        </p:blipFill>
        <p:spPr>
          <a:xfrm>
            <a:off x="5424514" y="6899043"/>
            <a:ext cx="3454342" cy="552098"/>
          </a:xfrm>
          <a:prstGeom prst="rect">
            <a:avLst/>
          </a:prstGeom>
          <a:ln w="12700">
            <a:miter lim="400000"/>
          </a:ln>
        </p:spPr>
      </p:pic>
      <p:sp>
        <p:nvSpPr>
          <p:cNvPr id="470" name="https://link.springer.com/article/10.1007/s00705-020-04724-1/figures/1"/>
          <p:cNvSpPr txBox="1"/>
          <p:nvPr/>
        </p:nvSpPr>
        <p:spPr>
          <a:xfrm>
            <a:off x="1226032" y="9238946"/>
            <a:ext cx="2477952"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
            </a:lvl1pPr>
          </a:lstStyle>
          <a:p>
            <a:r>
              <a:t>https://link.springer.com/article/10.1007/s00705-020-04724-1/figures/1</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The Escape Hypothesis"/>
          <p:cNvSpPr txBox="1">
            <a:spLocks noGrp="1"/>
          </p:cNvSpPr>
          <p:nvPr>
            <p:ph type="title"/>
          </p:nvPr>
        </p:nvSpPr>
        <p:spPr>
          <a:prstGeom prst="rect">
            <a:avLst/>
          </a:prstGeom>
        </p:spPr>
        <p:txBody>
          <a:bodyPr/>
          <a:lstStyle>
            <a:lvl1pPr marL="57150" marR="115597" indent="0" algn="ctr"/>
          </a:lstStyle>
          <a:p>
            <a:r>
              <a:t>The Escape Hypothesis</a:t>
            </a:r>
          </a:p>
        </p:txBody>
      </p:sp>
      <p:sp>
        <p:nvSpPr>
          <p:cNvPr id="473" name="Over time they could have gained the ability to move between cells and replicate independently within those cells."/>
          <p:cNvSpPr txBox="1">
            <a:spLocks noGrp="1"/>
          </p:cNvSpPr>
          <p:nvPr>
            <p:ph type="body" sz="half" idx="1"/>
          </p:nvPr>
        </p:nvSpPr>
        <p:spPr>
          <a:xfrm>
            <a:off x="1103411" y="2497414"/>
            <a:ext cx="4339741" cy="6561633"/>
          </a:xfrm>
          <a:prstGeom prst="rect">
            <a:avLst/>
          </a:prstGeom>
        </p:spPr>
        <p:txBody>
          <a:bodyPr/>
          <a:lstStyle>
            <a:lvl1pPr marR="115597"/>
          </a:lstStyle>
          <a:p>
            <a:pPr>
              <a:buFont typeface="Courier New" panose="02070309020205020404" pitchFamily="49" charset="0"/>
              <a:buChar char="o"/>
            </a:pPr>
            <a:r>
              <a:rPr dirty="0"/>
              <a:t>Over time they could have gained the ability to move between cells and replicate independently within those cells.</a:t>
            </a:r>
          </a:p>
        </p:txBody>
      </p:sp>
      <p:pic>
        <p:nvPicPr>
          <p:cNvPr id="474" name="pasted-movie.png" descr="pasted-movie.png"/>
          <p:cNvPicPr>
            <a:picLocks noChangeAspect="1"/>
          </p:cNvPicPr>
          <p:nvPr/>
        </p:nvPicPr>
        <p:blipFill>
          <a:blip r:embed="rId2"/>
          <a:stretch>
            <a:fillRect/>
          </a:stretch>
        </p:blipFill>
        <p:spPr>
          <a:xfrm>
            <a:off x="1701800" y="8059206"/>
            <a:ext cx="9715500" cy="15748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475" name="pasted-movie.png" descr="pasted-movie.png"/>
          <p:cNvPicPr>
            <a:picLocks noChangeAspect="1"/>
          </p:cNvPicPr>
          <p:nvPr/>
        </p:nvPicPr>
        <p:blipFill>
          <a:blip r:embed="rId3"/>
          <a:stretch>
            <a:fillRect/>
          </a:stretch>
        </p:blipFill>
        <p:spPr>
          <a:xfrm>
            <a:off x="5706043" y="2307800"/>
            <a:ext cx="6338046" cy="5399407"/>
          </a:xfrm>
          <a:prstGeom prst="rect">
            <a:avLst/>
          </a:prstGeom>
          <a:ln w="12700">
            <a:solidFill>
              <a:srgbClr val="000000"/>
            </a:solidFill>
            <a:miter lim="400000"/>
          </a:ln>
          <a:effectLst>
            <a:outerShdw blurRad="63500" dist="25400" dir="5400000" rotWithShape="0">
              <a:srgbClr val="000000">
                <a:alpha val="50000"/>
              </a:srgbClr>
            </a:outerShdw>
          </a:effectLst>
        </p:spPr>
      </p:pic>
      <p:sp>
        <p:nvSpPr>
          <p:cNvPr id="476" name="https://www.researchgate.net/figure/The-diverse-mechanisms-of-transposon-mobilizationa-DNA-transposons-Many-DNA_fig1_51579302"/>
          <p:cNvSpPr txBox="1"/>
          <p:nvPr/>
        </p:nvSpPr>
        <p:spPr>
          <a:xfrm>
            <a:off x="5678454" y="7660929"/>
            <a:ext cx="4718113"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
            </a:lvl1pPr>
          </a:lstStyle>
          <a:p>
            <a:r>
              <a:t>https://www.researchgate.net/figure/The-diverse-mechanisms-of-transposon-mobilizationa-DNA-transposons-Many-DNA_fig1_51579302</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Virus Origins"/>
          <p:cNvSpPr txBox="1">
            <a:spLocks noGrp="1"/>
          </p:cNvSpPr>
          <p:nvPr>
            <p:ph type="title"/>
          </p:nvPr>
        </p:nvSpPr>
        <p:spPr>
          <a:prstGeom prst="rect">
            <a:avLst/>
          </a:prstGeom>
        </p:spPr>
        <p:txBody>
          <a:bodyPr/>
          <a:lstStyle>
            <a:lvl1pPr marL="57150" marR="115597" indent="0" algn="ctr"/>
          </a:lstStyle>
          <a:p>
            <a:r>
              <a:t>Virus Origins </a:t>
            </a:r>
          </a:p>
        </p:txBody>
      </p:sp>
      <p:sp>
        <p:nvSpPr>
          <p:cNvPr id="479" name="The Regressive Hypothesis proposes that viruses are actually cellular organisms that lost the ability to carry out metabolism and became dependent on host cells for reproduction."/>
          <p:cNvSpPr txBox="1">
            <a:spLocks noGrp="1"/>
          </p:cNvSpPr>
          <p:nvPr>
            <p:ph type="body" idx="1"/>
          </p:nvPr>
        </p:nvSpPr>
        <p:spPr>
          <a:xfrm>
            <a:off x="1103411" y="2038848"/>
            <a:ext cx="10912278" cy="6930074"/>
          </a:xfrm>
          <a:prstGeom prst="rect">
            <a:avLst/>
          </a:prstGeom>
        </p:spPr>
        <p:txBody>
          <a:bodyPr/>
          <a:lstStyle>
            <a:lvl1pPr marR="115597"/>
          </a:lstStyle>
          <a:p>
            <a:pPr>
              <a:buFont typeface="Courier New" panose="02070309020205020404" pitchFamily="49" charset="0"/>
              <a:buChar char="o"/>
            </a:pPr>
            <a:r>
              <a:rPr dirty="0"/>
              <a:t>The Regressive Hypothesis proposes that viruses are actually cellular organisms that lost the ability to carry out metabolism and became dependent on host cells for reproduction.</a:t>
            </a:r>
          </a:p>
        </p:txBody>
      </p:sp>
      <p:pic>
        <p:nvPicPr>
          <p:cNvPr id="480" name="pasted-movie.png" descr="pasted-movie.png"/>
          <p:cNvPicPr>
            <a:picLocks noChangeAspect="1"/>
          </p:cNvPicPr>
          <p:nvPr/>
        </p:nvPicPr>
        <p:blipFill>
          <a:blip r:embed="rId2"/>
          <a:stretch>
            <a:fillRect/>
          </a:stretch>
        </p:blipFill>
        <p:spPr>
          <a:xfrm>
            <a:off x="2346569" y="5359225"/>
            <a:ext cx="8425962" cy="3190834"/>
          </a:xfrm>
          <a:prstGeom prst="rect">
            <a:avLst/>
          </a:prstGeom>
          <a:ln w="12700">
            <a:solidFill>
              <a:srgbClr val="000000"/>
            </a:solidFill>
            <a:miter lim="400000"/>
          </a:ln>
          <a:effectLst>
            <a:outerShdw blurRad="63500" dist="25400" dir="5400000" rotWithShape="0">
              <a:srgbClr val="000000">
                <a:alpha val="50000"/>
              </a:srgbClr>
            </a:outerShdw>
          </a:effectLst>
        </p:spPr>
      </p:pic>
      <p:sp>
        <p:nvSpPr>
          <p:cNvPr id="481" name="https://link.springer.com/article/10.1007/s00705-020-04724-1/figures/1"/>
          <p:cNvSpPr txBox="1"/>
          <p:nvPr/>
        </p:nvSpPr>
        <p:spPr>
          <a:xfrm>
            <a:off x="2284654" y="8559020"/>
            <a:ext cx="2477952"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
            </a:lvl1pPr>
          </a:lstStyle>
          <a:p>
            <a:r>
              <a:t>https://link.springer.com/article/10.1007/s00705-020-04724-1/figures/1</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Virus Origins"/>
          <p:cNvSpPr txBox="1">
            <a:spLocks noGrp="1"/>
          </p:cNvSpPr>
          <p:nvPr>
            <p:ph type="title"/>
          </p:nvPr>
        </p:nvSpPr>
        <p:spPr>
          <a:prstGeom prst="rect">
            <a:avLst/>
          </a:prstGeom>
        </p:spPr>
        <p:txBody>
          <a:bodyPr/>
          <a:lstStyle>
            <a:lvl1pPr marL="57150" marR="115597" indent="0" algn="ctr"/>
          </a:lstStyle>
          <a:p>
            <a:r>
              <a:t>Virus Origins </a:t>
            </a:r>
          </a:p>
        </p:txBody>
      </p:sp>
      <p:sp>
        <p:nvSpPr>
          <p:cNvPr id="484" name="The Virus-First Hypothesis suggests that viruses may have existed even before cellular life and played a role in the evolution of the first cells."/>
          <p:cNvSpPr txBox="1">
            <a:spLocks noGrp="1"/>
          </p:cNvSpPr>
          <p:nvPr>
            <p:ph type="body" idx="1"/>
          </p:nvPr>
        </p:nvSpPr>
        <p:spPr>
          <a:xfrm>
            <a:off x="1103411" y="2051336"/>
            <a:ext cx="10912278" cy="6667237"/>
          </a:xfrm>
          <a:prstGeom prst="rect">
            <a:avLst/>
          </a:prstGeom>
        </p:spPr>
        <p:txBody>
          <a:bodyPr/>
          <a:lstStyle>
            <a:lvl1pPr marR="115597"/>
          </a:lstStyle>
          <a:p>
            <a:pPr>
              <a:buFont typeface="Courier New" panose="02070309020205020404" pitchFamily="49" charset="0"/>
              <a:buChar char="o"/>
            </a:pPr>
            <a:r>
              <a:rPr dirty="0"/>
              <a:t>The Virus-First Hypothesis suggests that viruses may have existed even before cellular life and played a role in the evolution of the first cells.</a:t>
            </a:r>
          </a:p>
        </p:txBody>
      </p:sp>
      <p:pic>
        <p:nvPicPr>
          <p:cNvPr id="485" name="pasted-movie.png" descr="pasted-movie.png"/>
          <p:cNvPicPr>
            <a:picLocks noChangeAspect="1"/>
          </p:cNvPicPr>
          <p:nvPr/>
        </p:nvPicPr>
        <p:blipFill>
          <a:blip r:embed="rId2"/>
          <a:stretch>
            <a:fillRect/>
          </a:stretch>
        </p:blipFill>
        <p:spPr>
          <a:xfrm>
            <a:off x="1701800" y="7268103"/>
            <a:ext cx="9715500" cy="15748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486" name="pasted-movie.png" descr="pasted-movie.png"/>
          <p:cNvPicPr>
            <a:picLocks noChangeAspect="1"/>
          </p:cNvPicPr>
          <p:nvPr/>
        </p:nvPicPr>
        <p:blipFill>
          <a:blip r:embed="rId3"/>
          <a:stretch>
            <a:fillRect/>
          </a:stretch>
        </p:blipFill>
        <p:spPr>
          <a:xfrm>
            <a:off x="1046261" y="4993914"/>
            <a:ext cx="10912278" cy="1847736"/>
          </a:xfrm>
          <a:prstGeom prst="rect">
            <a:avLst/>
          </a:prstGeom>
          <a:ln w="12700">
            <a:solidFill>
              <a:srgbClr val="000000"/>
            </a:solidFill>
            <a:miter lim="400000"/>
          </a:ln>
          <a:effectLst>
            <a:outerShdw blurRad="63500" dist="25400" dir="5400000" rotWithShape="0">
              <a:srgbClr val="000000">
                <a:alpha val="50000"/>
              </a:srgbClr>
            </a:outerShdw>
          </a:effectLst>
        </p:spPr>
      </p:pic>
      <p:sp>
        <p:nvSpPr>
          <p:cNvPr id="487" name="https://link.springer.com/article/10.1007/s00705-020-04724-1/figures/1"/>
          <p:cNvSpPr txBox="1"/>
          <p:nvPr/>
        </p:nvSpPr>
        <p:spPr>
          <a:xfrm>
            <a:off x="977533" y="6813119"/>
            <a:ext cx="2477952"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
            </a:lvl1pPr>
          </a:lstStyle>
          <a:p>
            <a:r>
              <a:t>https://link.springer.com/article/10.1007/s00705-020-04724-1/figures/1</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Virus Evolution"/>
          <p:cNvSpPr txBox="1">
            <a:spLocks noGrp="1"/>
          </p:cNvSpPr>
          <p:nvPr>
            <p:ph type="title"/>
          </p:nvPr>
        </p:nvSpPr>
        <p:spPr>
          <a:prstGeom prst="rect">
            <a:avLst/>
          </a:prstGeom>
        </p:spPr>
        <p:txBody>
          <a:bodyPr/>
          <a:lstStyle>
            <a:lvl1pPr marL="57150" marR="115597" indent="0" algn="ctr"/>
          </a:lstStyle>
          <a:p>
            <a:r>
              <a:t>Virus Evolution </a:t>
            </a:r>
          </a:p>
        </p:txBody>
      </p:sp>
      <p:sp>
        <p:nvSpPr>
          <p:cNvPr id="490" name="There are a couple main reasons why viruses like HIV and influenza evolve so rapidly:…"/>
          <p:cNvSpPr txBox="1">
            <a:spLocks noGrp="1"/>
          </p:cNvSpPr>
          <p:nvPr>
            <p:ph type="body" idx="1"/>
          </p:nvPr>
        </p:nvSpPr>
        <p:spPr>
          <a:xfrm>
            <a:off x="1103411" y="1788499"/>
            <a:ext cx="10912278" cy="6930074"/>
          </a:xfrm>
          <a:prstGeom prst="rect">
            <a:avLst/>
          </a:prstGeom>
        </p:spPr>
        <p:txBody>
          <a:bodyPr/>
          <a:lstStyle/>
          <a:p>
            <a:pPr marR="115597">
              <a:buFont typeface="Courier New" panose="02070309020205020404" pitchFamily="49" charset="0"/>
              <a:buChar char="o"/>
            </a:pPr>
            <a:r>
              <a:rPr dirty="0"/>
              <a:t>There are a couple main reasons why viruses like HIV and influenza evolve so rapidly:</a:t>
            </a:r>
            <a:endParaRPr lang="en-US" dirty="0"/>
          </a:p>
          <a:p>
            <a:pPr marR="115597" lvl="1">
              <a:buFont typeface="Courier New" panose="02070309020205020404" pitchFamily="49" charset="0"/>
              <a:buChar char="o"/>
            </a:pPr>
            <a:r>
              <a:rPr dirty="0"/>
              <a:t>High Mutation Rate</a:t>
            </a:r>
            <a:endParaRPr lang="en-US" dirty="0"/>
          </a:p>
          <a:p>
            <a:pPr marR="115597" lvl="1">
              <a:buFont typeface="Courier New" panose="02070309020205020404" pitchFamily="49" charset="0"/>
              <a:buChar char="o"/>
            </a:pPr>
            <a:r>
              <a:rPr dirty="0"/>
              <a:t>Short Generation Time </a:t>
            </a:r>
          </a:p>
        </p:txBody>
      </p:sp>
      <p:sp>
        <p:nvSpPr>
          <p:cNvPr id="491" name="\"/>
          <p:cNvSpPr txBox="1"/>
          <p:nvPr/>
        </p:nvSpPr>
        <p:spPr>
          <a:xfrm>
            <a:off x="977533" y="6813119"/>
            <a:ext cx="135472"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
            </a:lvl1pPr>
          </a:lstStyle>
          <a:p>
            <a:r>
              <a:t>\</a:t>
            </a:r>
          </a:p>
        </p:txBody>
      </p:sp>
      <p:pic>
        <p:nvPicPr>
          <p:cNvPr id="492" name="pasted-movie.png" descr="pasted-movie.png"/>
          <p:cNvPicPr>
            <a:picLocks noChangeAspect="1"/>
          </p:cNvPicPr>
          <p:nvPr/>
        </p:nvPicPr>
        <p:blipFill>
          <a:blip r:embed="rId2"/>
          <a:stretch>
            <a:fillRect/>
          </a:stretch>
        </p:blipFill>
        <p:spPr>
          <a:xfrm>
            <a:off x="1720850" y="8195040"/>
            <a:ext cx="9677400" cy="1536701"/>
          </a:xfrm>
          <a:prstGeom prst="rect">
            <a:avLst/>
          </a:prstGeom>
          <a:ln w="12700">
            <a:solidFill>
              <a:srgbClr val="FFFFFF"/>
            </a:solidFill>
            <a:miter lim="400000"/>
          </a:ln>
          <a:effectLst>
            <a:outerShdw blurRad="50800" dist="38100" dir="2700000" algn="tl" rotWithShape="0">
              <a:prstClr val="black">
                <a:alpha val="40000"/>
              </a:prstClr>
            </a:outerShdw>
          </a:effectLst>
        </p:spPr>
      </p:pic>
      <p:pic>
        <p:nvPicPr>
          <p:cNvPr id="493" name="Virusreplication.png" descr="Virusreplication.png"/>
          <p:cNvPicPr>
            <a:picLocks noChangeAspect="1"/>
          </p:cNvPicPr>
          <p:nvPr/>
        </p:nvPicPr>
        <p:blipFill>
          <a:blip r:embed="rId3"/>
          <a:stretch>
            <a:fillRect/>
          </a:stretch>
        </p:blipFill>
        <p:spPr>
          <a:xfrm>
            <a:off x="2239268" y="5015517"/>
            <a:ext cx="3435129" cy="2975271"/>
          </a:xfrm>
          <a:prstGeom prst="rect">
            <a:avLst/>
          </a:prstGeom>
          <a:ln w="12700">
            <a:solidFill>
              <a:srgbClr val="000000"/>
            </a:solidFill>
            <a:miter lim="400000"/>
          </a:ln>
          <a:effectLst>
            <a:outerShdw blurRad="63500" dist="25400" dir="5400000" rotWithShape="0">
              <a:srgbClr val="000000">
                <a:alpha val="50000"/>
              </a:srgbClr>
            </a:outerShdw>
          </a:effectLst>
        </p:spPr>
      </p:pic>
      <p:pic>
        <p:nvPicPr>
          <p:cNvPr id="494" name="19_08-HIVReproCycle-L.jpg" descr="19_08-HIVReproCycle-L.jpg"/>
          <p:cNvPicPr>
            <a:picLocks noChangeAspect="1"/>
          </p:cNvPicPr>
          <p:nvPr/>
        </p:nvPicPr>
        <p:blipFill>
          <a:blip r:embed="rId4"/>
          <a:stretch>
            <a:fillRect/>
          </a:stretch>
        </p:blipFill>
        <p:spPr>
          <a:xfrm>
            <a:off x="7817465" y="3145776"/>
            <a:ext cx="3956657" cy="4986218"/>
          </a:xfrm>
          <a:prstGeom prst="rect">
            <a:avLst/>
          </a:prstGeom>
          <a:ln w="12700">
            <a:solidFill>
              <a:srgbClr val="000000"/>
            </a:solidFill>
            <a:miter lim="400000"/>
          </a:ln>
          <a:effectLst>
            <a:outerShdw blurRad="63500" dist="25400" dir="5400000" rotWithShape="0">
              <a:srgbClr val="000000">
                <a:alpha val="50000"/>
              </a:srgbClr>
            </a:outerShdw>
          </a:effectLst>
        </p:spPr>
      </p:pic>
      <p:sp>
        <p:nvSpPr>
          <p:cNvPr id="495" name="http://www.ncbi.nlm.nih.gov/genomes/VIRUSES/virusreplication_scheme.html"/>
          <p:cNvSpPr/>
          <p:nvPr/>
        </p:nvSpPr>
        <p:spPr>
          <a:xfrm>
            <a:off x="2178463" y="7956388"/>
            <a:ext cx="2772270" cy="17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defTabSz="914400">
              <a:buClr>
                <a:srgbClr val="FFFFFF"/>
              </a:buClr>
              <a:buFont typeface="Arial"/>
              <a:defRPr sz="600">
                <a:uFill>
                  <a:solidFill>
                    <a:srgbClr val="FFFFFF"/>
                  </a:solidFill>
                </a:uFill>
                <a:latin typeface="+mn-lt"/>
                <a:ea typeface="+mn-ea"/>
                <a:cs typeface="+mn-cs"/>
                <a:sym typeface="Arial"/>
              </a:defRPr>
            </a:lvl1pPr>
          </a:lstStyle>
          <a:p>
            <a:r>
              <a:t>http://www.ncbi.nlm.nih.gov/genomes/VIRUSES/virusreplication_scheme.html</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Viruses"/>
          <p:cNvSpPr txBox="1">
            <a:spLocks noGrp="1"/>
          </p:cNvSpPr>
          <p:nvPr>
            <p:ph type="title"/>
          </p:nvPr>
        </p:nvSpPr>
        <p:spPr>
          <a:xfrm>
            <a:off x="6506378" y="2771301"/>
            <a:ext cx="5181568" cy="1320801"/>
          </a:xfrm>
          <a:prstGeom prst="rect">
            <a:avLst/>
          </a:prstGeom>
        </p:spPr>
        <p:txBody>
          <a:bodyPr/>
          <a:lstStyle>
            <a:lvl1pPr marL="57150" marR="115597" indent="0" algn="ctr"/>
          </a:lstStyle>
          <a:p>
            <a:r>
              <a:t>Viruses</a:t>
            </a:r>
          </a:p>
        </p:txBody>
      </p:sp>
      <p:sp>
        <p:nvSpPr>
          <p:cNvPr id="303" name="Viruses come in many different shapes and sizes.…"/>
          <p:cNvSpPr txBox="1">
            <a:spLocks noGrp="1"/>
          </p:cNvSpPr>
          <p:nvPr>
            <p:ph type="body" sz="half" idx="1"/>
          </p:nvPr>
        </p:nvSpPr>
        <p:spPr>
          <a:xfrm>
            <a:off x="1120378" y="3065020"/>
            <a:ext cx="4738918" cy="7291611"/>
          </a:xfrm>
          <a:prstGeom prst="rect">
            <a:avLst/>
          </a:prstGeom>
        </p:spPr>
        <p:txBody>
          <a:bodyPr/>
          <a:lstStyle/>
          <a:p>
            <a:pPr marR="115597">
              <a:buFont typeface="Courier New" panose="02070309020205020404" pitchFamily="49" charset="0"/>
              <a:buChar char="o"/>
              <a:defRPr sz="3400"/>
            </a:pPr>
            <a:r>
              <a:rPr dirty="0"/>
              <a:t>Viruses come in many different shapes and sizes.</a:t>
            </a:r>
          </a:p>
          <a:p>
            <a:pPr marR="115597">
              <a:buFont typeface="Courier New" panose="02070309020205020404" pitchFamily="49" charset="0"/>
              <a:buChar char="o"/>
              <a:defRPr sz="3400"/>
            </a:pPr>
            <a:r>
              <a:rPr dirty="0"/>
              <a:t>Regardless of the size, protein coat that encapsulates their genome is called a capsid.</a:t>
            </a:r>
            <a:endParaRPr lang="en-US" dirty="0"/>
          </a:p>
          <a:p>
            <a:pPr marR="115597" lvl="1">
              <a:buFont typeface="Courier New" panose="02070309020205020404" pitchFamily="49" charset="0"/>
              <a:buChar char="o"/>
              <a:defRPr sz="3400"/>
            </a:pPr>
            <a:r>
              <a:rPr dirty="0"/>
              <a:t>Capsids are built from protein subunits called capsomeres.</a:t>
            </a:r>
          </a:p>
        </p:txBody>
      </p:sp>
      <p:pic>
        <p:nvPicPr>
          <p:cNvPr id="304" name="image.jpg" descr="image.jpg"/>
          <p:cNvPicPr>
            <a:picLocks noChangeAspect="1"/>
          </p:cNvPicPr>
          <p:nvPr/>
        </p:nvPicPr>
        <p:blipFill>
          <a:blip r:embed="rId2"/>
          <a:stretch>
            <a:fillRect/>
          </a:stretch>
        </p:blipFill>
        <p:spPr>
          <a:xfrm>
            <a:off x="5934316" y="4335101"/>
            <a:ext cx="7004842" cy="4536844"/>
          </a:xfrm>
          <a:prstGeom prst="rect">
            <a:avLst/>
          </a:prstGeom>
          <a:ln w="12700">
            <a:solidFill>
              <a:srgbClr val="000000"/>
            </a:solidFill>
            <a:miter lim="400000"/>
          </a:ln>
          <a:effectLst>
            <a:outerShdw blurRad="63500" dist="25400" dir="5400000" rotWithShape="0">
              <a:srgbClr val="000000">
                <a:alpha val="50000"/>
              </a:srgbClr>
            </a:outerShdw>
          </a:effectLst>
        </p:spPr>
      </p:pic>
      <p:pic>
        <p:nvPicPr>
          <p:cNvPr id="305" name="pasted-movie.png" descr="pasted-movie.png"/>
          <p:cNvPicPr>
            <a:picLocks noChangeAspect="1"/>
          </p:cNvPicPr>
          <p:nvPr/>
        </p:nvPicPr>
        <p:blipFill>
          <a:blip r:embed="rId3"/>
          <a:stretch>
            <a:fillRect/>
          </a:stretch>
        </p:blipFill>
        <p:spPr>
          <a:xfrm>
            <a:off x="1984644" y="91148"/>
            <a:ext cx="9035512" cy="2800642"/>
          </a:xfrm>
          <a:prstGeom prst="rect">
            <a:avLst/>
          </a:prstGeom>
          <a:ln w="12700">
            <a:solidFill>
              <a:srgbClr val="000000"/>
            </a:solidFill>
            <a:miter lim="400000"/>
          </a:ln>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99">
        <p14:prism/>
      </p:transition>
    </mc:Choice>
    <mc:Fallback xmlns:a14="http://schemas.microsoft.com/office/drawing/2010/main" xmlns:m="http://schemas.openxmlformats.org/officeDocument/2006/math"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High Mutation Rate"/>
          <p:cNvSpPr txBox="1">
            <a:spLocks noGrp="1"/>
          </p:cNvSpPr>
          <p:nvPr>
            <p:ph type="title"/>
          </p:nvPr>
        </p:nvSpPr>
        <p:spPr>
          <a:prstGeom prst="rect">
            <a:avLst/>
          </a:prstGeom>
        </p:spPr>
        <p:txBody>
          <a:bodyPr/>
          <a:lstStyle>
            <a:lvl1pPr marL="57150" marR="115597" indent="0" algn="ctr"/>
          </a:lstStyle>
          <a:p>
            <a:r>
              <a:t>High Mutation Rate</a:t>
            </a:r>
          </a:p>
        </p:txBody>
      </p:sp>
      <p:sp>
        <p:nvSpPr>
          <p:cNvPr id="498" name="The high mutation rate is due to the fact that viruses replicate very rapidly and don’t have the same types of proofreading mechanisms that cells do—so they are more prone to error.…"/>
          <p:cNvSpPr txBox="1">
            <a:spLocks noGrp="1"/>
          </p:cNvSpPr>
          <p:nvPr>
            <p:ph type="body" idx="1"/>
          </p:nvPr>
        </p:nvSpPr>
        <p:spPr>
          <a:xfrm>
            <a:off x="1103411" y="2348530"/>
            <a:ext cx="10912278" cy="6439475"/>
          </a:xfrm>
          <a:prstGeom prst="rect">
            <a:avLst/>
          </a:prstGeom>
        </p:spPr>
        <p:txBody>
          <a:bodyPr/>
          <a:lstStyle/>
          <a:p>
            <a:pPr marR="115597">
              <a:buFont typeface="Courier New" panose="02070309020205020404" pitchFamily="49" charset="0"/>
              <a:buChar char="o"/>
            </a:pPr>
            <a:r>
              <a:rPr dirty="0"/>
              <a:t>The high mutation rate is due to the fact that viruses replicate very rapidly and don’t have the same types of proofreading mechanisms that cells do—so they are more prone to error.</a:t>
            </a:r>
            <a:endParaRPr lang="en-US" dirty="0"/>
          </a:p>
          <a:p>
            <a:pPr marR="115597" lvl="1">
              <a:buFont typeface="Courier New" panose="02070309020205020404" pitchFamily="49" charset="0"/>
              <a:buChar char="o"/>
            </a:pPr>
            <a:r>
              <a:rPr dirty="0"/>
              <a:t>RNA viruses have low-fidelity polymerases and make more errors.</a:t>
            </a:r>
            <a:endParaRPr lang="en-US" dirty="0"/>
          </a:p>
          <a:p>
            <a:pPr marR="115597" lvl="1">
              <a:buFont typeface="Courier New" panose="02070309020205020404" pitchFamily="49" charset="0"/>
              <a:buChar char="o"/>
            </a:pPr>
            <a:r>
              <a:rPr dirty="0"/>
              <a:t>DNA viruses have more accurate polymerases and replicate more accurately.</a:t>
            </a:r>
          </a:p>
        </p:txBody>
      </p:sp>
      <p:sp>
        <p:nvSpPr>
          <p:cNvPr id="499" name="\"/>
          <p:cNvSpPr txBox="1"/>
          <p:nvPr/>
        </p:nvSpPr>
        <p:spPr>
          <a:xfrm>
            <a:off x="977533" y="6813119"/>
            <a:ext cx="135472"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
            </a:lvl1pPr>
          </a:lstStyle>
          <a:p>
            <a:r>
              <a:t>\</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ort Generation Time"/>
          <p:cNvSpPr txBox="1">
            <a:spLocks noGrp="1"/>
          </p:cNvSpPr>
          <p:nvPr>
            <p:ph type="title"/>
          </p:nvPr>
        </p:nvSpPr>
        <p:spPr>
          <a:prstGeom prst="rect">
            <a:avLst/>
          </a:prstGeom>
        </p:spPr>
        <p:txBody>
          <a:bodyPr/>
          <a:lstStyle>
            <a:lvl1pPr marL="57150" marR="115597" indent="0" algn="ctr"/>
          </a:lstStyle>
          <a:p>
            <a:r>
              <a:t>Short Generation Time</a:t>
            </a:r>
          </a:p>
        </p:txBody>
      </p:sp>
      <p:sp>
        <p:nvSpPr>
          <p:cNvPr id="502" name="Viruses can reproduce within minutes and mutations that do occur accumulate spread within the viral population very quickly.…"/>
          <p:cNvSpPr txBox="1">
            <a:spLocks noGrp="1"/>
          </p:cNvSpPr>
          <p:nvPr>
            <p:ph type="body" idx="1"/>
          </p:nvPr>
        </p:nvSpPr>
        <p:spPr>
          <a:xfrm>
            <a:off x="1103411" y="2571692"/>
            <a:ext cx="10912278" cy="6146881"/>
          </a:xfrm>
          <a:prstGeom prst="rect">
            <a:avLst/>
          </a:prstGeom>
        </p:spPr>
        <p:txBody>
          <a:bodyPr/>
          <a:lstStyle/>
          <a:p>
            <a:pPr marR="115597">
              <a:buFont typeface="Courier New" panose="02070309020205020404" pitchFamily="49" charset="0"/>
              <a:buChar char="o"/>
            </a:pPr>
            <a:r>
              <a:rPr dirty="0"/>
              <a:t>Viruses can reproduce within minutes and mutations that do occur accumulate spread within the viral population very quickly. </a:t>
            </a:r>
          </a:p>
          <a:p>
            <a:pPr marR="115597">
              <a:buFont typeface="Courier New" panose="02070309020205020404" pitchFamily="49" charset="0"/>
              <a:buChar char="o"/>
            </a:pPr>
            <a:r>
              <a:rPr dirty="0"/>
              <a:t>Those mutations beneficial to the virus can give the virus an upper hand against the host’s defenses. </a:t>
            </a:r>
          </a:p>
        </p:txBody>
      </p:sp>
      <p:sp>
        <p:nvSpPr>
          <p:cNvPr id="503" name="\"/>
          <p:cNvSpPr txBox="1"/>
          <p:nvPr/>
        </p:nvSpPr>
        <p:spPr>
          <a:xfrm>
            <a:off x="977533" y="6813119"/>
            <a:ext cx="135472"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
            </a:lvl1pPr>
          </a:lstStyle>
          <a:p>
            <a:r>
              <a:t>\</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Challenges"/>
          <p:cNvSpPr txBox="1">
            <a:spLocks noGrp="1"/>
          </p:cNvSpPr>
          <p:nvPr>
            <p:ph type="title"/>
          </p:nvPr>
        </p:nvSpPr>
        <p:spPr>
          <a:prstGeom prst="rect">
            <a:avLst/>
          </a:prstGeom>
        </p:spPr>
        <p:txBody>
          <a:bodyPr/>
          <a:lstStyle>
            <a:lvl1pPr marL="57150" marR="115597" indent="0" algn="ctr"/>
          </a:lstStyle>
          <a:p>
            <a:r>
              <a:t>Challenges</a:t>
            </a:r>
          </a:p>
        </p:txBody>
      </p:sp>
      <p:sp>
        <p:nvSpPr>
          <p:cNvPr id="506" name="Since viruses mutate so quickly, this makes treating them very difficult.…"/>
          <p:cNvSpPr txBox="1">
            <a:spLocks noGrp="1"/>
          </p:cNvSpPr>
          <p:nvPr>
            <p:ph type="body" idx="1"/>
          </p:nvPr>
        </p:nvSpPr>
        <p:spPr>
          <a:xfrm>
            <a:off x="1103411" y="2571692"/>
            <a:ext cx="10912278" cy="6146881"/>
          </a:xfrm>
          <a:prstGeom prst="rect">
            <a:avLst/>
          </a:prstGeom>
        </p:spPr>
        <p:txBody>
          <a:bodyPr/>
          <a:lstStyle/>
          <a:p>
            <a:pPr marR="115597">
              <a:buFont typeface="Courier New" panose="02070309020205020404" pitchFamily="49" charset="0"/>
              <a:buChar char="o"/>
            </a:pPr>
            <a:r>
              <a:rPr dirty="0"/>
              <a:t>Since viruses mutate so quickly, this makes treating them very difficult.</a:t>
            </a:r>
          </a:p>
          <a:p>
            <a:pPr marR="115597">
              <a:buFont typeface="Courier New" panose="02070309020205020404" pitchFamily="49" charset="0"/>
              <a:buChar char="o"/>
            </a:pPr>
            <a:r>
              <a:rPr dirty="0"/>
              <a:t>Using your device, explore some of the challenges for treating viral infections.</a:t>
            </a:r>
          </a:p>
        </p:txBody>
      </p:sp>
      <p:sp>
        <p:nvSpPr>
          <p:cNvPr id="507" name="\"/>
          <p:cNvSpPr txBox="1"/>
          <p:nvPr/>
        </p:nvSpPr>
        <p:spPr>
          <a:xfrm>
            <a:off x="977533" y="6813119"/>
            <a:ext cx="135472"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
            </a:lvl1pPr>
          </a:lstStyle>
          <a:p>
            <a:r>
              <a:t>\</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Viruses"/>
          <p:cNvSpPr txBox="1">
            <a:spLocks noGrp="1"/>
          </p:cNvSpPr>
          <p:nvPr>
            <p:ph type="title"/>
          </p:nvPr>
        </p:nvSpPr>
        <p:spPr>
          <a:prstGeom prst="rect">
            <a:avLst/>
          </a:prstGeom>
        </p:spPr>
        <p:txBody>
          <a:bodyPr/>
          <a:lstStyle>
            <a:lvl1pPr marL="57150" marR="115597" indent="0" algn="ctr"/>
          </a:lstStyle>
          <a:p>
            <a:r>
              <a:t>Viruses</a:t>
            </a:r>
          </a:p>
        </p:txBody>
      </p:sp>
      <p:sp>
        <p:nvSpPr>
          <p:cNvPr id="308" name="Viruses are completely dependent on host cells to reproduce—which is why they’re not considered living organisms.…"/>
          <p:cNvSpPr txBox="1">
            <a:spLocks noGrp="1"/>
          </p:cNvSpPr>
          <p:nvPr>
            <p:ph type="body" sz="half" idx="1"/>
          </p:nvPr>
        </p:nvSpPr>
        <p:spPr>
          <a:xfrm>
            <a:off x="1193800" y="1816100"/>
            <a:ext cx="5613400" cy="7797800"/>
          </a:xfrm>
          <a:prstGeom prst="rect">
            <a:avLst/>
          </a:prstGeom>
        </p:spPr>
        <p:txBody>
          <a:bodyPr/>
          <a:lstStyle/>
          <a:p>
            <a:pPr marR="115597">
              <a:buFont typeface="Courier New" panose="02070309020205020404" pitchFamily="49" charset="0"/>
              <a:buChar char="o"/>
              <a:defRPr sz="4200"/>
            </a:pPr>
            <a:r>
              <a:rPr dirty="0"/>
              <a:t>Viruses are completely dependent on host cells to reproduce—which is why they’re not considered living organisms.</a:t>
            </a:r>
          </a:p>
          <a:p>
            <a:pPr marR="115597">
              <a:buFont typeface="Courier New" panose="02070309020205020404" pitchFamily="49" charset="0"/>
              <a:buChar char="o"/>
              <a:defRPr sz="4200"/>
            </a:pPr>
            <a:r>
              <a:rPr dirty="0"/>
              <a:t>They lack all cellular machinery to carry out any function such as reproduction or metabolism.</a:t>
            </a:r>
          </a:p>
        </p:txBody>
      </p:sp>
      <p:pic>
        <p:nvPicPr>
          <p:cNvPr id="309" name="19_04ViralReproCycle-L.jpg" descr="19_04ViralReproCycle-L.jpg"/>
          <p:cNvPicPr>
            <a:picLocks noChangeAspect="1"/>
          </p:cNvPicPr>
          <p:nvPr/>
        </p:nvPicPr>
        <p:blipFill>
          <a:blip r:embed="rId2"/>
          <a:stretch>
            <a:fillRect/>
          </a:stretch>
        </p:blipFill>
        <p:spPr>
          <a:xfrm>
            <a:off x="7120996" y="1701800"/>
            <a:ext cx="5617105" cy="7353300"/>
          </a:xfrm>
          <a:prstGeom prst="rect">
            <a:avLst/>
          </a:prstGeom>
          <a:ln w="12700">
            <a:solidFill>
              <a:srgbClr val="000000"/>
            </a:solidFill>
            <a:miter lim="400000"/>
          </a:ln>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99">
        <p14:prism/>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19_04ViralReproCycle-L.jpg" descr="19_04ViralReproCycle-L.jpg"/>
          <p:cNvPicPr>
            <a:picLocks noChangeAspect="1"/>
          </p:cNvPicPr>
          <p:nvPr/>
        </p:nvPicPr>
        <p:blipFill>
          <a:blip r:embed="rId2"/>
          <a:stretch>
            <a:fillRect/>
          </a:stretch>
        </p:blipFill>
        <p:spPr>
          <a:xfrm>
            <a:off x="7120996" y="1701800"/>
            <a:ext cx="5617105" cy="7353300"/>
          </a:xfrm>
          <a:prstGeom prst="rect">
            <a:avLst/>
          </a:prstGeom>
          <a:ln w="12700">
            <a:solidFill>
              <a:srgbClr val="000000"/>
            </a:solidFill>
            <a:miter lim="400000"/>
          </a:ln>
          <a:effectLst>
            <a:outerShdw blurRad="63500" dist="25400" dir="5400000" rotWithShape="0">
              <a:srgbClr val="000000">
                <a:alpha val="50000"/>
              </a:srgbClr>
            </a:outerShdw>
          </a:effectLst>
        </p:spPr>
      </p:pic>
      <p:sp>
        <p:nvSpPr>
          <p:cNvPr id="312" name="Viruses"/>
          <p:cNvSpPr txBox="1">
            <a:spLocks noGrp="1"/>
          </p:cNvSpPr>
          <p:nvPr>
            <p:ph type="title"/>
          </p:nvPr>
        </p:nvSpPr>
        <p:spPr>
          <a:prstGeom prst="rect">
            <a:avLst/>
          </a:prstGeom>
        </p:spPr>
        <p:txBody>
          <a:bodyPr/>
          <a:lstStyle>
            <a:lvl1pPr marL="57150" marR="115597" indent="0" algn="ctr"/>
          </a:lstStyle>
          <a:p>
            <a:r>
              <a:t>Viruses</a:t>
            </a:r>
          </a:p>
        </p:txBody>
      </p:sp>
      <p:sp>
        <p:nvSpPr>
          <p:cNvPr id="313" name="The only thing they can do is get their genes inside of cells and take them over.…"/>
          <p:cNvSpPr txBox="1">
            <a:spLocks noGrp="1"/>
          </p:cNvSpPr>
          <p:nvPr>
            <p:ph type="body" sz="half" idx="1"/>
          </p:nvPr>
        </p:nvSpPr>
        <p:spPr>
          <a:xfrm>
            <a:off x="1054100" y="2070100"/>
            <a:ext cx="5778500" cy="7251700"/>
          </a:xfrm>
          <a:prstGeom prst="rect">
            <a:avLst/>
          </a:prstGeom>
        </p:spPr>
        <p:txBody>
          <a:bodyPr/>
          <a:lstStyle/>
          <a:p>
            <a:pPr marR="115597">
              <a:buFont typeface="Courier New" panose="02070309020205020404" pitchFamily="49" charset="0"/>
              <a:buChar char="o"/>
            </a:pPr>
            <a:r>
              <a:rPr dirty="0"/>
              <a:t>The only thing they can do is get their genes inside of cells and take them over.</a:t>
            </a:r>
          </a:p>
          <a:p>
            <a:pPr marR="115597">
              <a:buFont typeface="Courier New" panose="02070309020205020404" pitchFamily="49" charset="0"/>
              <a:buChar char="o"/>
            </a:pPr>
            <a:r>
              <a:rPr dirty="0"/>
              <a:t>Viruses have a wide host range. Some are very specific, others are non-specific and will infect many different types of cells.</a:t>
            </a:r>
          </a:p>
        </p:txBody>
      </p:sp>
      <p:sp>
        <p:nvSpPr>
          <p:cNvPr id="31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Tree>
  </p:cSld>
  <p:clrMapOvr>
    <a:masterClrMapping/>
  </p:clrMapOvr>
  <mc:AlternateContent xmlns:mc="http://schemas.openxmlformats.org/markup-compatibility/2006" xmlns:p14="http://schemas.microsoft.com/office/powerpoint/2010/main">
    <mc:Choice Requires="p14">
      <p:transition spd="slow" p14:dur="899">
        <p14:prism/>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Viruses"/>
          <p:cNvSpPr txBox="1">
            <a:spLocks noGrp="1"/>
          </p:cNvSpPr>
          <p:nvPr>
            <p:ph type="title"/>
          </p:nvPr>
        </p:nvSpPr>
        <p:spPr>
          <a:prstGeom prst="rect">
            <a:avLst/>
          </a:prstGeom>
        </p:spPr>
        <p:txBody>
          <a:bodyPr/>
          <a:lstStyle>
            <a:lvl1pPr marL="57150" marR="115597" indent="0" algn="ctr"/>
          </a:lstStyle>
          <a:p>
            <a:r>
              <a:t>Viruses</a:t>
            </a:r>
          </a:p>
        </p:txBody>
      </p:sp>
      <p:sp>
        <p:nvSpPr>
          <p:cNvPr id="317" name="Most viruses have proteins on the outside that interact with specific receptor molecules on the surface of cells.…"/>
          <p:cNvSpPr txBox="1">
            <a:spLocks noGrp="1"/>
          </p:cNvSpPr>
          <p:nvPr>
            <p:ph type="body" idx="1"/>
          </p:nvPr>
        </p:nvSpPr>
        <p:spPr>
          <a:xfrm>
            <a:off x="1193800" y="1676400"/>
            <a:ext cx="10731500" cy="7797800"/>
          </a:xfrm>
          <a:prstGeom prst="rect">
            <a:avLst/>
          </a:prstGeom>
        </p:spPr>
        <p:txBody>
          <a:bodyPr/>
          <a:lstStyle/>
          <a:p>
            <a:pPr marR="115597">
              <a:lnSpc>
                <a:spcPct val="80000"/>
              </a:lnSpc>
              <a:buFont typeface="Courier New" panose="02070309020205020404" pitchFamily="49" charset="0"/>
              <a:buChar char="o"/>
            </a:pPr>
            <a:r>
              <a:rPr dirty="0"/>
              <a:t>Most viruses have proteins on the outside that interact with specific receptor molecules on the surface of cells.</a:t>
            </a:r>
          </a:p>
          <a:p>
            <a:pPr marR="115597" lvl="2">
              <a:lnSpc>
                <a:spcPct val="80000"/>
              </a:lnSpc>
              <a:spcBef>
                <a:spcPts val="1100"/>
              </a:spcBef>
              <a:buFont typeface="Courier New" panose="02070309020205020404" pitchFamily="49" charset="0"/>
              <a:buChar char="o"/>
              <a:defRPr sz="3800"/>
            </a:pPr>
            <a:r>
              <a:rPr dirty="0"/>
              <a:t>HA = hemagglutinin</a:t>
            </a:r>
          </a:p>
          <a:p>
            <a:pPr marR="115597" lvl="2">
              <a:lnSpc>
                <a:spcPct val="80000"/>
              </a:lnSpc>
              <a:spcBef>
                <a:spcPts val="1100"/>
              </a:spcBef>
              <a:buFont typeface="Courier New" panose="02070309020205020404" pitchFamily="49" charset="0"/>
              <a:buChar char="o"/>
              <a:defRPr sz="3800"/>
            </a:pPr>
            <a:r>
              <a:rPr dirty="0"/>
              <a:t>NA = Neuraminidase</a:t>
            </a:r>
          </a:p>
        </p:txBody>
      </p:sp>
      <p:pic>
        <p:nvPicPr>
          <p:cNvPr id="318" name="image.jpg" descr="image.jpg"/>
          <p:cNvPicPr>
            <a:picLocks noChangeAspect="1"/>
          </p:cNvPicPr>
          <p:nvPr/>
        </p:nvPicPr>
        <p:blipFill>
          <a:blip r:embed="rId2"/>
          <a:stretch>
            <a:fillRect/>
          </a:stretch>
        </p:blipFill>
        <p:spPr>
          <a:xfrm>
            <a:off x="2921000" y="5251196"/>
            <a:ext cx="7162800" cy="4273804"/>
          </a:xfrm>
          <a:prstGeom prst="rect">
            <a:avLst/>
          </a:prstGeom>
          <a:ln w="12700">
            <a:solidFill>
              <a:srgbClr val="000000"/>
            </a:solidFill>
          </a:ln>
          <a:effectLst>
            <a:outerShdw blurRad="63500" dist="25400" dir="5400000" rotWithShape="0">
              <a:srgbClr val="000000">
                <a:alpha val="50000"/>
              </a:srgbClr>
            </a:outerShdw>
          </a:effectLst>
        </p:spPr>
      </p:pic>
      <p:sp>
        <p:nvSpPr>
          <p:cNvPr id="319" name="http://en.wikipedia.org/wiki/File:Flu_und_legende_color_c.jpg"/>
          <p:cNvSpPr/>
          <p:nvPr/>
        </p:nvSpPr>
        <p:spPr>
          <a:xfrm>
            <a:off x="2997200" y="9525000"/>
            <a:ext cx="2209327" cy="17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defTabSz="914400">
              <a:buClr>
                <a:srgbClr val="FFFFFF"/>
              </a:buClr>
              <a:buFont typeface="Arial"/>
              <a:defRPr sz="600">
                <a:solidFill>
                  <a:srgbClr val="FFFFFF"/>
                </a:solidFill>
                <a:uFill>
                  <a:solidFill>
                    <a:srgbClr val="FFFFFF"/>
                  </a:solidFill>
                </a:uFill>
                <a:latin typeface="+mn-lt"/>
                <a:ea typeface="+mn-ea"/>
                <a:cs typeface="+mn-cs"/>
                <a:sym typeface="Arial"/>
              </a:defRPr>
            </a:lvl1pPr>
          </a:lstStyle>
          <a:p>
            <a:r>
              <a:t>http://en.wikipedia.org/wiki/File:Flu_und_legende_color_c.jpg</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Viruses"/>
          <p:cNvSpPr txBox="1">
            <a:spLocks noGrp="1"/>
          </p:cNvSpPr>
          <p:nvPr>
            <p:ph type="title"/>
          </p:nvPr>
        </p:nvSpPr>
        <p:spPr>
          <a:prstGeom prst="rect">
            <a:avLst/>
          </a:prstGeom>
        </p:spPr>
        <p:txBody>
          <a:bodyPr/>
          <a:lstStyle>
            <a:lvl1pPr marL="57150" marR="115597" indent="0" algn="ctr"/>
          </a:lstStyle>
          <a:p>
            <a:r>
              <a:t>Viruses</a:t>
            </a:r>
          </a:p>
        </p:txBody>
      </p:sp>
      <p:sp>
        <p:nvSpPr>
          <p:cNvPr id="322" name="This “lock-and-key” system is what limits the specificity of a virus to certain cell types.…"/>
          <p:cNvSpPr txBox="1">
            <a:spLocks noGrp="1"/>
          </p:cNvSpPr>
          <p:nvPr>
            <p:ph type="body" idx="1"/>
          </p:nvPr>
        </p:nvSpPr>
        <p:spPr>
          <a:xfrm>
            <a:off x="1193800" y="1600200"/>
            <a:ext cx="10947400" cy="6273800"/>
          </a:xfrm>
          <a:prstGeom prst="rect">
            <a:avLst/>
          </a:prstGeom>
        </p:spPr>
        <p:txBody>
          <a:bodyPr/>
          <a:lstStyle/>
          <a:p>
            <a:pPr marR="115597">
              <a:lnSpc>
                <a:spcPct val="80000"/>
              </a:lnSpc>
              <a:buFont typeface="Courier New" panose="02070309020205020404" pitchFamily="49" charset="0"/>
              <a:buChar char="o"/>
            </a:pPr>
            <a:r>
              <a:rPr dirty="0"/>
              <a:t>This “lock-and-key” system is what limits the specificity of a virus to certain cell types.</a:t>
            </a:r>
          </a:p>
          <a:p>
            <a:pPr marR="115597">
              <a:lnSpc>
                <a:spcPct val="80000"/>
              </a:lnSpc>
              <a:buFont typeface="Courier New" panose="02070309020205020404" pitchFamily="49" charset="0"/>
              <a:buChar char="o"/>
            </a:pPr>
            <a:r>
              <a:rPr dirty="0"/>
              <a:t>Once the virus attaches to the cell, it injects its DNA and takes over the control of the cell.</a:t>
            </a:r>
            <a:endParaRPr lang="en-US" dirty="0"/>
          </a:p>
          <a:p>
            <a:pPr marR="115597" lvl="1">
              <a:lnSpc>
                <a:spcPct val="80000"/>
              </a:lnSpc>
              <a:buFont typeface="Courier New" panose="02070309020205020404" pitchFamily="49" charset="0"/>
              <a:buChar char="o"/>
            </a:pPr>
            <a:r>
              <a:rPr dirty="0">
                <a:uFill>
                  <a:solidFill>
                    <a:srgbClr val="000000"/>
                  </a:solidFill>
                </a:uFill>
              </a:rPr>
              <a:t>It now uses the</a:t>
            </a:r>
            <a:endParaRPr dirty="0">
              <a:solidFill>
                <a:srgbClr val="000000"/>
              </a:solidFill>
              <a:uFill>
                <a:solidFill>
                  <a:srgbClr val="000000"/>
                </a:solidFill>
              </a:uFill>
            </a:endParaRPr>
          </a:p>
          <a:p>
            <a:pPr marL="496887" marR="115597" lvl="1" indent="0">
              <a:lnSpc>
                <a:spcPct val="80000"/>
              </a:lnSpc>
              <a:buClr>
                <a:srgbClr val="000000"/>
              </a:buClr>
              <a:buSzTx/>
              <a:buNone/>
            </a:pPr>
            <a:r>
              <a:rPr lang="en-US" dirty="0">
                <a:uFill>
                  <a:solidFill>
                    <a:srgbClr val="000000"/>
                  </a:solidFill>
                </a:uFill>
              </a:rPr>
              <a:t>	</a:t>
            </a:r>
            <a:r>
              <a:rPr dirty="0">
                <a:uFill>
                  <a:solidFill>
                    <a:srgbClr val="000000"/>
                  </a:solidFill>
                </a:uFill>
              </a:rPr>
              <a:t>cell’s machinery </a:t>
            </a:r>
            <a:endParaRPr dirty="0">
              <a:solidFill>
                <a:srgbClr val="000000"/>
              </a:solidFill>
              <a:uFill>
                <a:solidFill>
                  <a:srgbClr val="000000"/>
                </a:solidFill>
              </a:uFill>
            </a:endParaRPr>
          </a:p>
          <a:p>
            <a:pPr marL="496887" marR="115597" lvl="1" indent="0">
              <a:lnSpc>
                <a:spcPct val="80000"/>
              </a:lnSpc>
              <a:buClr>
                <a:srgbClr val="000000"/>
              </a:buClr>
              <a:buSzTx/>
              <a:buNone/>
            </a:pPr>
            <a:r>
              <a:rPr lang="en-US" dirty="0">
                <a:uFill>
                  <a:solidFill>
                    <a:srgbClr val="000000"/>
                  </a:solidFill>
                </a:uFill>
              </a:rPr>
              <a:t>	</a:t>
            </a:r>
            <a:r>
              <a:rPr dirty="0">
                <a:uFill>
                  <a:solidFill>
                    <a:srgbClr val="000000"/>
                  </a:solidFill>
                </a:uFill>
              </a:rPr>
              <a:t>to build new virus </a:t>
            </a:r>
            <a:endParaRPr dirty="0">
              <a:solidFill>
                <a:srgbClr val="000000"/>
              </a:solidFill>
              <a:uFill>
                <a:solidFill>
                  <a:srgbClr val="000000"/>
                </a:solidFill>
              </a:uFill>
            </a:endParaRPr>
          </a:p>
          <a:p>
            <a:pPr marL="496887" marR="115597" lvl="1" indent="0">
              <a:lnSpc>
                <a:spcPct val="80000"/>
              </a:lnSpc>
              <a:buClr>
                <a:srgbClr val="000000"/>
              </a:buClr>
              <a:buSzTx/>
              <a:buNone/>
              <a:defRPr>
                <a:uFill>
                  <a:solidFill>
                    <a:srgbClr val="000000"/>
                  </a:solidFill>
                </a:uFill>
              </a:defRPr>
            </a:pPr>
            <a:r>
              <a:rPr lang="en-US" dirty="0"/>
              <a:t>	</a:t>
            </a:r>
            <a:r>
              <a:rPr dirty="0"/>
              <a:t>particles.</a:t>
            </a:r>
          </a:p>
        </p:txBody>
      </p:sp>
      <p:pic>
        <p:nvPicPr>
          <p:cNvPr id="323" name="Virusreplication.png" descr="Virusreplication.png"/>
          <p:cNvPicPr>
            <a:picLocks/>
          </p:cNvPicPr>
          <p:nvPr/>
        </p:nvPicPr>
        <p:blipFill>
          <a:blip r:embed="rId2"/>
          <a:stretch>
            <a:fillRect/>
          </a:stretch>
        </p:blipFill>
        <p:spPr>
          <a:xfrm>
            <a:off x="6045200" y="4572000"/>
            <a:ext cx="5727700" cy="4960938"/>
          </a:xfrm>
          <a:prstGeom prst="rect">
            <a:avLst/>
          </a:prstGeom>
          <a:ln w="12700">
            <a:solidFill>
              <a:srgbClr val="000000"/>
            </a:solidFill>
            <a:miter lim="400000"/>
          </a:ln>
          <a:effectLst>
            <a:outerShdw blurRad="63500" dist="25400" dir="5400000" rotWithShape="0">
              <a:srgbClr val="000000">
                <a:alpha val="50000"/>
              </a:srgbClr>
            </a:outerShdw>
          </a:effectLst>
        </p:spPr>
      </p:pic>
      <p:sp>
        <p:nvSpPr>
          <p:cNvPr id="324" name="http://www.ncbi.nlm.nih.gov/genomes/VIRUSES/virusreplication_scheme.html"/>
          <p:cNvSpPr/>
          <p:nvPr/>
        </p:nvSpPr>
        <p:spPr>
          <a:xfrm>
            <a:off x="6103937" y="9525000"/>
            <a:ext cx="2772270" cy="17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defTabSz="914400">
              <a:buClr>
                <a:srgbClr val="FFFFFF"/>
              </a:buClr>
              <a:buFont typeface="Arial"/>
              <a:defRPr sz="600">
                <a:uFill>
                  <a:solidFill>
                    <a:srgbClr val="FFFFFF"/>
                  </a:solidFill>
                </a:uFill>
                <a:latin typeface="+mn-lt"/>
                <a:ea typeface="+mn-ea"/>
                <a:cs typeface="+mn-cs"/>
                <a:sym typeface="Arial"/>
              </a:defRPr>
            </a:lvl1pPr>
          </a:lstStyle>
          <a:p>
            <a:r>
              <a:t>http://www.ncbi.nlm.nih.gov/genomes/VIRUSES/virusreplication_scheme.html</a:t>
            </a:r>
          </a:p>
        </p:txBody>
      </p:sp>
    </p:spTree>
  </p:cSld>
  <p:clrMapOvr>
    <a:masterClrMapping/>
  </p:clrMapOvr>
  <mc:AlternateContent xmlns:mc="http://schemas.openxmlformats.org/markup-compatibility/2006" xmlns:p14="http://schemas.microsoft.com/office/powerpoint/2010/main">
    <mc:Choice Requires="p14">
      <p:transition spd="slow" p14:dur="899">
        <p14:prism/>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TotalTime>
  <Words>2292</Words>
  <Application>Microsoft Macintosh PowerPoint</Application>
  <PresentationFormat>Custom</PresentationFormat>
  <Paragraphs>211</Paragraphs>
  <Slides>52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Bank Gothic Medium</vt:lpstr>
      <vt:lpstr>Courier New</vt:lpstr>
      <vt:lpstr>Helvetica</vt:lpstr>
      <vt:lpstr>Lucida Grande</vt:lpstr>
      <vt:lpstr>Symbol</vt:lpstr>
      <vt:lpstr>White</vt:lpstr>
      <vt:lpstr>Chapter 19</vt:lpstr>
      <vt:lpstr>Tobacco Mosaic Virus</vt:lpstr>
      <vt:lpstr>Tobacco Mosaic Virus</vt:lpstr>
      <vt:lpstr>Viruses</vt:lpstr>
      <vt:lpstr>Viruses</vt:lpstr>
      <vt:lpstr>Viruses</vt:lpstr>
      <vt:lpstr>Viruses</vt:lpstr>
      <vt:lpstr>Viruses</vt:lpstr>
      <vt:lpstr>Viruses</vt:lpstr>
      <vt:lpstr>TEM of the 1918 Influenza</vt:lpstr>
      <vt:lpstr>1st TEM of Ebola Virus, 1976</vt:lpstr>
      <vt:lpstr>Viruses</vt:lpstr>
      <vt:lpstr>Virus Reproduction</vt:lpstr>
      <vt:lpstr>1.  The Lytic Cycle</vt:lpstr>
      <vt:lpstr>1.  The Lytic Cycle</vt:lpstr>
      <vt:lpstr>1.  The Lytic Cycle</vt:lpstr>
      <vt:lpstr>1.  The Lytic Cycle</vt:lpstr>
      <vt:lpstr>1.  The Lytic Cycle</vt:lpstr>
      <vt:lpstr>1.  The Lytic Cycle</vt:lpstr>
      <vt:lpstr>1.  The Lytic Cycle</vt:lpstr>
      <vt:lpstr>A Game of Cat and Mouse</vt:lpstr>
      <vt:lpstr>A Game of Cat and Mouse</vt:lpstr>
      <vt:lpstr>A Game of Cat and Mouse</vt:lpstr>
      <vt:lpstr>2.  The Lysogenic Cycle</vt:lpstr>
      <vt:lpstr>2.  The Lysogenic Cycle</vt:lpstr>
      <vt:lpstr>l Phage Lifecycle</vt:lpstr>
      <vt:lpstr>l Phage Lifecycle</vt:lpstr>
      <vt:lpstr>PowerPoint Presentation</vt:lpstr>
      <vt:lpstr>Lytic or Lysogenic</vt:lpstr>
      <vt:lpstr>The Ways in Which Viruses Infect Cells</vt:lpstr>
      <vt:lpstr>Viral Infection of Cells—A Simplified DNA Example</vt:lpstr>
      <vt:lpstr>Animal Viruses with RNA Genomes and Viral Envelopes</vt:lpstr>
      <vt:lpstr>Animal Viruses with RNA Genomes and Viral Envelopes</vt:lpstr>
      <vt:lpstr>Animal Viruses with RNA Genomes and Viral Envelopes</vt:lpstr>
      <vt:lpstr>PowerPoint Presentation</vt:lpstr>
      <vt:lpstr>HIV-A Retrovirus</vt:lpstr>
      <vt:lpstr>Retroviruses-HIV as an example.</vt:lpstr>
      <vt:lpstr>HIV Reproductive Cycle</vt:lpstr>
      <vt:lpstr>PowerPoint Presentation</vt:lpstr>
      <vt:lpstr>PowerPoint Presentation</vt:lpstr>
      <vt:lpstr>Viral Transduction</vt:lpstr>
      <vt:lpstr>Conjugation </vt:lpstr>
      <vt:lpstr>Conjugation </vt:lpstr>
      <vt:lpstr>Virus Origins </vt:lpstr>
      <vt:lpstr>The Escape Hypothesis</vt:lpstr>
      <vt:lpstr>The Escape Hypothesis</vt:lpstr>
      <vt:lpstr>Virus Origins </vt:lpstr>
      <vt:lpstr>Virus Origins </vt:lpstr>
      <vt:lpstr>Virus Evolution </vt:lpstr>
      <vt:lpstr>High Mutation Rate</vt:lpstr>
      <vt:lpstr>Short Generation Time</vt:lpstr>
      <vt:lpstr>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MULTHAUPT, TRAVIS</cp:lastModifiedBy>
  <cp:revision>6</cp:revision>
  <dcterms:modified xsi:type="dcterms:W3CDTF">2026-05-03T00:51:17Z</dcterms:modified>
</cp:coreProperties>
</file>